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3" r:id="rId3"/>
    <p:sldId id="260" r:id="rId4"/>
    <p:sldId id="262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648" autoAdjust="0"/>
    <p:restoredTop sz="92385" autoAdjust="0"/>
  </p:normalViewPr>
  <p:slideViewPr>
    <p:cSldViewPr snapToGrid="0">
      <p:cViewPr varScale="1">
        <p:scale>
          <a:sx n="59" d="100"/>
          <a:sy n="59" d="100"/>
        </p:scale>
        <p:origin x="4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27.06.2024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3414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8510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46425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922DBC5D-52C4-F88E-9D8B-CD43A1F03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1EA0EE1-BC1E-451E-96B8-A753210A5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851CBD-9F14-AB8A-17B4-EECB2031F36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6616" y="5847890"/>
            <a:ext cx="1958447" cy="6681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DAAF916-7F23-7513-8A8C-327E04FD6827}"/>
              </a:ext>
            </a:extLst>
          </p:cNvPr>
          <p:cNvSpPr txBox="1"/>
          <p:nvPr userDrawn="1"/>
        </p:nvSpPr>
        <p:spPr>
          <a:xfrm>
            <a:off x="2711491" y="5927225"/>
            <a:ext cx="7613780" cy="588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cml.at/companionvolumetoolbox" TargetMode="External"/><Relationship Id="rId4" Type="http://schemas.openxmlformats.org/officeDocument/2006/relationships/hyperlink" Target="https://creativecommons.org/licenses/by-nc-sa/4.0/deed.e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84344"/>
            <a:ext cx="9144000" cy="197767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Online interaction in the Companion Volume to the Common European Framework of Reference for Languages:</a:t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Online interaction at a glance</a:t>
            </a:r>
            <a:endParaRPr lang="de-AT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813" y="425851"/>
            <a:ext cx="11994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Implémentation du Volume complémentaire du CECR – Boîte d’outils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  <p:pic>
        <p:nvPicPr>
          <p:cNvPr id="7" name="Grafik 10">
            <a:extLst>
              <a:ext uri="{FF2B5EF4-FFF2-40B4-BE49-F238E27FC236}">
                <a16:creationId xmlns:a16="http://schemas.microsoft.com/office/drawing/2014/main" id="{DC3627B1-0244-E190-7EC8-4B23C2D880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267" y="425851"/>
            <a:ext cx="1026915" cy="666881"/>
          </a:xfrm>
          <a:prstGeom prst="rect">
            <a:avLst/>
          </a:prstGeom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A647D7A6-FD5C-A38F-7699-B4422B47F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3" y="6127232"/>
            <a:ext cx="831532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This work is licensed under an Attribution-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NonCommercial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ShareAlike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International Creative Commons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4"/>
              </a:rPr>
              <a:t>CC-BY-NC-SA 4.0 License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 Attribution: Original activity from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Fischer Johann (et al.)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(2023), </a:t>
            </a:r>
            <a:r>
              <a:rPr kumimoji="0" lang="en-GB" altLang="en-US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CEFR Companion Volume implementation 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, Council of Europe (European Centre for Modern Languages), Graz, available at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5"/>
              </a:rPr>
              <a:t>www.ecml.at/companionvolumetoolbox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04"/>
    </mc:Choice>
    <mc:Fallback xmlns="">
      <p:transition spd="slow" advTm="1030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713935-0BA2-B16C-EF77-68DCDDF78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i="1" dirty="0">
                <a:solidFill>
                  <a:schemeClr val="accent5">
                    <a:lumMod val="50000"/>
                  </a:schemeClr>
                </a:solidFill>
              </a:rPr>
              <a:t>Online interaction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840EFC-75D7-81F1-80BD-E7E6324BE6C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50838" y="1585426"/>
            <a:ext cx="11218862" cy="3621087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Online interaction refers to any form of communication that takes place through digital channels such as the internet.</a:t>
            </a:r>
          </a:p>
          <a:p>
            <a:endParaRPr lang="en-GB" b="1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It has become increasingly important in our lives and was included in the Companion Volume, in section 3.3.1. interaction activities.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4" name="Google Shape;124;p7">
            <a:extLst>
              <a:ext uri="{FF2B5EF4-FFF2-40B4-BE49-F238E27FC236}">
                <a16:creationId xmlns:a16="http://schemas.microsoft.com/office/drawing/2014/main" id="{5460DC6D-E040-A155-E960-6C0989D56AA3}"/>
              </a:ext>
            </a:extLst>
          </p:cNvPr>
          <p:cNvSpPr/>
          <p:nvPr/>
        </p:nvSpPr>
        <p:spPr>
          <a:xfrm>
            <a:off x="4848602" y="4092088"/>
            <a:ext cx="1260650" cy="1180486"/>
          </a:xfrm>
          <a:custGeom>
            <a:avLst/>
            <a:gdLst/>
            <a:ahLst/>
            <a:cxnLst/>
            <a:rect l="l" t="t" r="r" b="b"/>
            <a:pathLst>
              <a:path w="8987" h="8196" extrusionOk="0">
                <a:moveTo>
                  <a:pt x="6911" y="2397"/>
                </a:moveTo>
                <a:lnTo>
                  <a:pt x="6911" y="2397"/>
                </a:lnTo>
                <a:lnTo>
                  <a:pt x="6890" y="1990"/>
                </a:lnTo>
                <a:lnTo>
                  <a:pt x="6869" y="1776"/>
                </a:lnTo>
                <a:lnTo>
                  <a:pt x="6826" y="1584"/>
                </a:lnTo>
                <a:lnTo>
                  <a:pt x="6762" y="1413"/>
                </a:lnTo>
                <a:lnTo>
                  <a:pt x="6676" y="1220"/>
                </a:lnTo>
                <a:lnTo>
                  <a:pt x="6569" y="1049"/>
                </a:lnTo>
                <a:lnTo>
                  <a:pt x="6419" y="899"/>
                </a:lnTo>
                <a:lnTo>
                  <a:pt x="6419" y="899"/>
                </a:lnTo>
                <a:lnTo>
                  <a:pt x="6141" y="600"/>
                </a:lnTo>
                <a:lnTo>
                  <a:pt x="5970" y="471"/>
                </a:lnTo>
                <a:lnTo>
                  <a:pt x="5820" y="343"/>
                </a:lnTo>
                <a:lnTo>
                  <a:pt x="5649" y="236"/>
                </a:lnTo>
                <a:lnTo>
                  <a:pt x="5456" y="150"/>
                </a:lnTo>
                <a:lnTo>
                  <a:pt x="5264" y="86"/>
                </a:lnTo>
                <a:lnTo>
                  <a:pt x="5071" y="22"/>
                </a:lnTo>
                <a:lnTo>
                  <a:pt x="5071" y="22"/>
                </a:lnTo>
                <a:lnTo>
                  <a:pt x="4879" y="1"/>
                </a:lnTo>
                <a:lnTo>
                  <a:pt x="4686" y="1"/>
                </a:lnTo>
                <a:lnTo>
                  <a:pt x="4494" y="1"/>
                </a:lnTo>
                <a:lnTo>
                  <a:pt x="4301" y="22"/>
                </a:lnTo>
                <a:lnTo>
                  <a:pt x="4109" y="65"/>
                </a:lnTo>
                <a:lnTo>
                  <a:pt x="3916" y="108"/>
                </a:lnTo>
                <a:lnTo>
                  <a:pt x="3552" y="236"/>
                </a:lnTo>
                <a:lnTo>
                  <a:pt x="3188" y="428"/>
                </a:lnTo>
                <a:lnTo>
                  <a:pt x="2868" y="642"/>
                </a:lnTo>
                <a:lnTo>
                  <a:pt x="2718" y="771"/>
                </a:lnTo>
                <a:lnTo>
                  <a:pt x="2589" y="899"/>
                </a:lnTo>
                <a:lnTo>
                  <a:pt x="2461" y="1049"/>
                </a:lnTo>
                <a:lnTo>
                  <a:pt x="2333" y="1199"/>
                </a:lnTo>
                <a:lnTo>
                  <a:pt x="2333" y="1199"/>
                </a:lnTo>
                <a:lnTo>
                  <a:pt x="2247" y="1370"/>
                </a:lnTo>
                <a:lnTo>
                  <a:pt x="2161" y="1520"/>
                </a:lnTo>
                <a:lnTo>
                  <a:pt x="2076" y="1712"/>
                </a:lnTo>
                <a:lnTo>
                  <a:pt x="2033" y="1905"/>
                </a:lnTo>
                <a:lnTo>
                  <a:pt x="1990" y="2076"/>
                </a:lnTo>
                <a:lnTo>
                  <a:pt x="1969" y="2290"/>
                </a:lnTo>
                <a:lnTo>
                  <a:pt x="1969" y="2482"/>
                </a:lnTo>
                <a:lnTo>
                  <a:pt x="1969" y="2675"/>
                </a:lnTo>
                <a:lnTo>
                  <a:pt x="1990" y="2889"/>
                </a:lnTo>
                <a:lnTo>
                  <a:pt x="2012" y="3082"/>
                </a:lnTo>
                <a:lnTo>
                  <a:pt x="2076" y="3274"/>
                </a:lnTo>
                <a:lnTo>
                  <a:pt x="2119" y="3467"/>
                </a:lnTo>
                <a:lnTo>
                  <a:pt x="2204" y="3638"/>
                </a:lnTo>
                <a:lnTo>
                  <a:pt x="2290" y="3809"/>
                </a:lnTo>
                <a:lnTo>
                  <a:pt x="2397" y="3959"/>
                </a:lnTo>
                <a:lnTo>
                  <a:pt x="2504" y="4109"/>
                </a:lnTo>
                <a:lnTo>
                  <a:pt x="2504" y="4109"/>
                </a:lnTo>
                <a:lnTo>
                  <a:pt x="2654" y="4258"/>
                </a:lnTo>
                <a:lnTo>
                  <a:pt x="2803" y="4387"/>
                </a:lnTo>
                <a:lnTo>
                  <a:pt x="2953" y="4515"/>
                </a:lnTo>
                <a:lnTo>
                  <a:pt x="3124" y="4622"/>
                </a:lnTo>
                <a:lnTo>
                  <a:pt x="3317" y="4708"/>
                </a:lnTo>
                <a:lnTo>
                  <a:pt x="3509" y="4793"/>
                </a:lnTo>
                <a:lnTo>
                  <a:pt x="3702" y="4857"/>
                </a:lnTo>
                <a:lnTo>
                  <a:pt x="3895" y="4900"/>
                </a:lnTo>
                <a:lnTo>
                  <a:pt x="4087" y="4922"/>
                </a:lnTo>
                <a:lnTo>
                  <a:pt x="4301" y="4943"/>
                </a:lnTo>
                <a:lnTo>
                  <a:pt x="4515" y="4964"/>
                </a:lnTo>
                <a:lnTo>
                  <a:pt x="4708" y="4964"/>
                </a:lnTo>
                <a:lnTo>
                  <a:pt x="5114" y="4900"/>
                </a:lnTo>
                <a:lnTo>
                  <a:pt x="5499" y="4815"/>
                </a:lnTo>
                <a:lnTo>
                  <a:pt x="5499" y="4815"/>
                </a:lnTo>
                <a:lnTo>
                  <a:pt x="5692" y="4750"/>
                </a:lnTo>
                <a:lnTo>
                  <a:pt x="5863" y="4665"/>
                </a:lnTo>
                <a:lnTo>
                  <a:pt x="6013" y="4558"/>
                </a:lnTo>
                <a:lnTo>
                  <a:pt x="6141" y="4430"/>
                </a:lnTo>
                <a:lnTo>
                  <a:pt x="6291" y="4301"/>
                </a:lnTo>
                <a:lnTo>
                  <a:pt x="6398" y="4173"/>
                </a:lnTo>
                <a:lnTo>
                  <a:pt x="6505" y="4023"/>
                </a:lnTo>
                <a:lnTo>
                  <a:pt x="6590" y="3852"/>
                </a:lnTo>
                <a:lnTo>
                  <a:pt x="6676" y="3681"/>
                </a:lnTo>
                <a:lnTo>
                  <a:pt x="6740" y="3509"/>
                </a:lnTo>
                <a:lnTo>
                  <a:pt x="6847" y="3146"/>
                </a:lnTo>
                <a:lnTo>
                  <a:pt x="6911" y="2761"/>
                </a:lnTo>
                <a:lnTo>
                  <a:pt x="6911" y="2397"/>
                </a:lnTo>
                <a:lnTo>
                  <a:pt x="6911" y="2397"/>
                </a:lnTo>
                <a:close/>
                <a:moveTo>
                  <a:pt x="3788" y="921"/>
                </a:moveTo>
                <a:lnTo>
                  <a:pt x="3788" y="921"/>
                </a:lnTo>
                <a:lnTo>
                  <a:pt x="3809" y="749"/>
                </a:lnTo>
                <a:lnTo>
                  <a:pt x="3830" y="707"/>
                </a:lnTo>
                <a:lnTo>
                  <a:pt x="3873" y="642"/>
                </a:lnTo>
                <a:lnTo>
                  <a:pt x="3980" y="578"/>
                </a:lnTo>
                <a:lnTo>
                  <a:pt x="4130" y="535"/>
                </a:lnTo>
                <a:lnTo>
                  <a:pt x="4130" y="535"/>
                </a:lnTo>
                <a:lnTo>
                  <a:pt x="4280" y="493"/>
                </a:lnTo>
                <a:lnTo>
                  <a:pt x="4322" y="493"/>
                </a:lnTo>
                <a:lnTo>
                  <a:pt x="4344" y="514"/>
                </a:lnTo>
                <a:lnTo>
                  <a:pt x="4365" y="557"/>
                </a:lnTo>
                <a:lnTo>
                  <a:pt x="4365" y="600"/>
                </a:lnTo>
                <a:lnTo>
                  <a:pt x="4344" y="749"/>
                </a:lnTo>
                <a:lnTo>
                  <a:pt x="4344" y="749"/>
                </a:lnTo>
                <a:lnTo>
                  <a:pt x="4322" y="899"/>
                </a:lnTo>
                <a:lnTo>
                  <a:pt x="4322" y="942"/>
                </a:lnTo>
                <a:lnTo>
                  <a:pt x="4280" y="963"/>
                </a:lnTo>
                <a:lnTo>
                  <a:pt x="4194" y="1006"/>
                </a:lnTo>
                <a:lnTo>
                  <a:pt x="4044" y="1028"/>
                </a:lnTo>
                <a:lnTo>
                  <a:pt x="4044" y="1028"/>
                </a:lnTo>
                <a:lnTo>
                  <a:pt x="3895" y="1049"/>
                </a:lnTo>
                <a:lnTo>
                  <a:pt x="3809" y="1070"/>
                </a:lnTo>
                <a:lnTo>
                  <a:pt x="3788" y="1070"/>
                </a:lnTo>
                <a:lnTo>
                  <a:pt x="3788" y="1028"/>
                </a:lnTo>
                <a:lnTo>
                  <a:pt x="3788" y="921"/>
                </a:lnTo>
                <a:lnTo>
                  <a:pt x="3788" y="921"/>
                </a:lnTo>
                <a:close/>
                <a:moveTo>
                  <a:pt x="4002" y="1349"/>
                </a:moveTo>
                <a:lnTo>
                  <a:pt x="4002" y="1349"/>
                </a:lnTo>
                <a:lnTo>
                  <a:pt x="4087" y="1349"/>
                </a:lnTo>
                <a:lnTo>
                  <a:pt x="4194" y="1327"/>
                </a:lnTo>
                <a:lnTo>
                  <a:pt x="4280" y="1349"/>
                </a:lnTo>
                <a:lnTo>
                  <a:pt x="4322" y="1370"/>
                </a:lnTo>
                <a:lnTo>
                  <a:pt x="4344" y="1413"/>
                </a:lnTo>
                <a:lnTo>
                  <a:pt x="4344" y="1413"/>
                </a:lnTo>
                <a:lnTo>
                  <a:pt x="4344" y="1669"/>
                </a:lnTo>
                <a:lnTo>
                  <a:pt x="4344" y="1883"/>
                </a:lnTo>
                <a:lnTo>
                  <a:pt x="4344" y="1883"/>
                </a:lnTo>
                <a:lnTo>
                  <a:pt x="4365" y="2162"/>
                </a:lnTo>
                <a:lnTo>
                  <a:pt x="4365" y="2311"/>
                </a:lnTo>
                <a:lnTo>
                  <a:pt x="4344" y="2354"/>
                </a:lnTo>
                <a:lnTo>
                  <a:pt x="4322" y="2397"/>
                </a:lnTo>
                <a:lnTo>
                  <a:pt x="4322" y="2397"/>
                </a:lnTo>
                <a:lnTo>
                  <a:pt x="4280" y="2440"/>
                </a:lnTo>
                <a:lnTo>
                  <a:pt x="4215" y="2440"/>
                </a:lnTo>
                <a:lnTo>
                  <a:pt x="4023" y="2440"/>
                </a:lnTo>
                <a:lnTo>
                  <a:pt x="3723" y="2440"/>
                </a:lnTo>
                <a:lnTo>
                  <a:pt x="3723" y="2440"/>
                </a:lnTo>
                <a:lnTo>
                  <a:pt x="3638" y="2418"/>
                </a:lnTo>
                <a:lnTo>
                  <a:pt x="3574" y="2397"/>
                </a:lnTo>
                <a:lnTo>
                  <a:pt x="3531" y="2354"/>
                </a:lnTo>
                <a:lnTo>
                  <a:pt x="3509" y="2311"/>
                </a:lnTo>
                <a:lnTo>
                  <a:pt x="3531" y="2162"/>
                </a:lnTo>
                <a:lnTo>
                  <a:pt x="3552" y="1990"/>
                </a:lnTo>
                <a:lnTo>
                  <a:pt x="3552" y="1990"/>
                </a:lnTo>
                <a:lnTo>
                  <a:pt x="3595" y="1734"/>
                </a:lnTo>
                <a:lnTo>
                  <a:pt x="3616" y="1627"/>
                </a:lnTo>
                <a:lnTo>
                  <a:pt x="3638" y="1541"/>
                </a:lnTo>
                <a:lnTo>
                  <a:pt x="3681" y="1477"/>
                </a:lnTo>
                <a:lnTo>
                  <a:pt x="3745" y="1434"/>
                </a:lnTo>
                <a:lnTo>
                  <a:pt x="3852" y="1391"/>
                </a:lnTo>
                <a:lnTo>
                  <a:pt x="4002" y="1349"/>
                </a:lnTo>
                <a:lnTo>
                  <a:pt x="4002" y="1349"/>
                </a:lnTo>
                <a:close/>
                <a:moveTo>
                  <a:pt x="3509" y="707"/>
                </a:moveTo>
                <a:lnTo>
                  <a:pt x="3509" y="707"/>
                </a:lnTo>
                <a:lnTo>
                  <a:pt x="3531" y="728"/>
                </a:lnTo>
                <a:lnTo>
                  <a:pt x="3552" y="792"/>
                </a:lnTo>
                <a:lnTo>
                  <a:pt x="3509" y="921"/>
                </a:lnTo>
                <a:lnTo>
                  <a:pt x="3445" y="1070"/>
                </a:lnTo>
                <a:lnTo>
                  <a:pt x="3381" y="1177"/>
                </a:lnTo>
                <a:lnTo>
                  <a:pt x="3381" y="1177"/>
                </a:lnTo>
                <a:lnTo>
                  <a:pt x="3317" y="1220"/>
                </a:lnTo>
                <a:lnTo>
                  <a:pt x="3253" y="1263"/>
                </a:lnTo>
                <a:lnTo>
                  <a:pt x="3060" y="1327"/>
                </a:lnTo>
                <a:lnTo>
                  <a:pt x="2718" y="1413"/>
                </a:lnTo>
                <a:lnTo>
                  <a:pt x="2718" y="1413"/>
                </a:lnTo>
                <a:lnTo>
                  <a:pt x="2718" y="1413"/>
                </a:lnTo>
                <a:lnTo>
                  <a:pt x="2718" y="1370"/>
                </a:lnTo>
                <a:lnTo>
                  <a:pt x="2782" y="1263"/>
                </a:lnTo>
                <a:lnTo>
                  <a:pt x="2889" y="1135"/>
                </a:lnTo>
                <a:lnTo>
                  <a:pt x="3017" y="1006"/>
                </a:lnTo>
                <a:lnTo>
                  <a:pt x="3167" y="878"/>
                </a:lnTo>
                <a:lnTo>
                  <a:pt x="3317" y="771"/>
                </a:lnTo>
                <a:lnTo>
                  <a:pt x="3445" y="707"/>
                </a:lnTo>
                <a:lnTo>
                  <a:pt x="3488" y="685"/>
                </a:lnTo>
                <a:lnTo>
                  <a:pt x="3509" y="707"/>
                </a:lnTo>
                <a:lnTo>
                  <a:pt x="3509" y="707"/>
                </a:lnTo>
                <a:close/>
                <a:moveTo>
                  <a:pt x="2375" y="2033"/>
                </a:moveTo>
                <a:lnTo>
                  <a:pt x="2375" y="2033"/>
                </a:lnTo>
                <a:lnTo>
                  <a:pt x="2418" y="1948"/>
                </a:lnTo>
                <a:lnTo>
                  <a:pt x="2504" y="1862"/>
                </a:lnTo>
                <a:lnTo>
                  <a:pt x="2589" y="1798"/>
                </a:lnTo>
                <a:lnTo>
                  <a:pt x="2696" y="1734"/>
                </a:lnTo>
                <a:lnTo>
                  <a:pt x="2910" y="1648"/>
                </a:lnTo>
                <a:lnTo>
                  <a:pt x="3124" y="1562"/>
                </a:lnTo>
                <a:lnTo>
                  <a:pt x="3124" y="1562"/>
                </a:lnTo>
                <a:lnTo>
                  <a:pt x="3253" y="1520"/>
                </a:lnTo>
                <a:lnTo>
                  <a:pt x="3295" y="1520"/>
                </a:lnTo>
                <a:lnTo>
                  <a:pt x="3317" y="1541"/>
                </a:lnTo>
                <a:lnTo>
                  <a:pt x="3317" y="1562"/>
                </a:lnTo>
                <a:lnTo>
                  <a:pt x="3317" y="1691"/>
                </a:lnTo>
                <a:lnTo>
                  <a:pt x="3317" y="1691"/>
                </a:lnTo>
                <a:lnTo>
                  <a:pt x="3274" y="1969"/>
                </a:lnTo>
                <a:lnTo>
                  <a:pt x="3253" y="2226"/>
                </a:lnTo>
                <a:lnTo>
                  <a:pt x="3253" y="2226"/>
                </a:lnTo>
                <a:lnTo>
                  <a:pt x="3231" y="2397"/>
                </a:lnTo>
                <a:lnTo>
                  <a:pt x="3188" y="2461"/>
                </a:lnTo>
                <a:lnTo>
                  <a:pt x="3146" y="2504"/>
                </a:lnTo>
                <a:lnTo>
                  <a:pt x="3146" y="2504"/>
                </a:lnTo>
                <a:lnTo>
                  <a:pt x="3060" y="2504"/>
                </a:lnTo>
                <a:lnTo>
                  <a:pt x="2953" y="2504"/>
                </a:lnTo>
                <a:lnTo>
                  <a:pt x="2846" y="2504"/>
                </a:lnTo>
                <a:lnTo>
                  <a:pt x="2803" y="2504"/>
                </a:lnTo>
                <a:lnTo>
                  <a:pt x="2803" y="2525"/>
                </a:lnTo>
                <a:lnTo>
                  <a:pt x="2803" y="2525"/>
                </a:lnTo>
                <a:lnTo>
                  <a:pt x="2568" y="2525"/>
                </a:lnTo>
                <a:lnTo>
                  <a:pt x="2461" y="2504"/>
                </a:lnTo>
                <a:lnTo>
                  <a:pt x="2418" y="2482"/>
                </a:lnTo>
                <a:lnTo>
                  <a:pt x="2375" y="2440"/>
                </a:lnTo>
                <a:lnTo>
                  <a:pt x="2375" y="2440"/>
                </a:lnTo>
                <a:lnTo>
                  <a:pt x="2354" y="2376"/>
                </a:lnTo>
                <a:lnTo>
                  <a:pt x="2354" y="2247"/>
                </a:lnTo>
                <a:lnTo>
                  <a:pt x="2375" y="2033"/>
                </a:lnTo>
                <a:lnTo>
                  <a:pt x="2375" y="2033"/>
                </a:lnTo>
                <a:close/>
                <a:moveTo>
                  <a:pt x="2440" y="3082"/>
                </a:moveTo>
                <a:lnTo>
                  <a:pt x="2440" y="3082"/>
                </a:lnTo>
                <a:lnTo>
                  <a:pt x="2397" y="2953"/>
                </a:lnTo>
                <a:lnTo>
                  <a:pt x="2375" y="2868"/>
                </a:lnTo>
                <a:lnTo>
                  <a:pt x="2375" y="2803"/>
                </a:lnTo>
                <a:lnTo>
                  <a:pt x="2375" y="2803"/>
                </a:lnTo>
                <a:lnTo>
                  <a:pt x="2418" y="2761"/>
                </a:lnTo>
                <a:lnTo>
                  <a:pt x="2461" y="2739"/>
                </a:lnTo>
                <a:lnTo>
                  <a:pt x="2568" y="2718"/>
                </a:lnTo>
                <a:lnTo>
                  <a:pt x="2803" y="2739"/>
                </a:lnTo>
                <a:lnTo>
                  <a:pt x="2803" y="2739"/>
                </a:lnTo>
                <a:lnTo>
                  <a:pt x="2953" y="2739"/>
                </a:lnTo>
                <a:lnTo>
                  <a:pt x="3060" y="2739"/>
                </a:lnTo>
                <a:lnTo>
                  <a:pt x="3103" y="2739"/>
                </a:lnTo>
                <a:lnTo>
                  <a:pt x="3146" y="2782"/>
                </a:lnTo>
                <a:lnTo>
                  <a:pt x="3167" y="2825"/>
                </a:lnTo>
                <a:lnTo>
                  <a:pt x="3188" y="2889"/>
                </a:lnTo>
                <a:lnTo>
                  <a:pt x="3188" y="2889"/>
                </a:lnTo>
                <a:lnTo>
                  <a:pt x="3210" y="3124"/>
                </a:lnTo>
                <a:lnTo>
                  <a:pt x="3231" y="3253"/>
                </a:lnTo>
                <a:lnTo>
                  <a:pt x="3210" y="3338"/>
                </a:lnTo>
                <a:lnTo>
                  <a:pt x="3210" y="3338"/>
                </a:lnTo>
                <a:lnTo>
                  <a:pt x="3167" y="3403"/>
                </a:lnTo>
                <a:lnTo>
                  <a:pt x="3124" y="3445"/>
                </a:lnTo>
                <a:lnTo>
                  <a:pt x="3082" y="3445"/>
                </a:lnTo>
                <a:lnTo>
                  <a:pt x="3017" y="3445"/>
                </a:lnTo>
                <a:lnTo>
                  <a:pt x="2868" y="3403"/>
                </a:lnTo>
                <a:lnTo>
                  <a:pt x="2739" y="3338"/>
                </a:lnTo>
                <a:lnTo>
                  <a:pt x="2739" y="3338"/>
                </a:lnTo>
                <a:lnTo>
                  <a:pt x="2611" y="3296"/>
                </a:lnTo>
                <a:lnTo>
                  <a:pt x="2525" y="3253"/>
                </a:lnTo>
                <a:lnTo>
                  <a:pt x="2482" y="3189"/>
                </a:lnTo>
                <a:lnTo>
                  <a:pt x="2440" y="3082"/>
                </a:lnTo>
                <a:lnTo>
                  <a:pt x="2440" y="3082"/>
                </a:lnTo>
                <a:close/>
                <a:moveTo>
                  <a:pt x="3488" y="4430"/>
                </a:moveTo>
                <a:lnTo>
                  <a:pt x="3488" y="4430"/>
                </a:lnTo>
                <a:lnTo>
                  <a:pt x="3424" y="4430"/>
                </a:lnTo>
                <a:lnTo>
                  <a:pt x="3360" y="4387"/>
                </a:lnTo>
                <a:lnTo>
                  <a:pt x="3188" y="4237"/>
                </a:lnTo>
                <a:lnTo>
                  <a:pt x="3039" y="4066"/>
                </a:lnTo>
                <a:lnTo>
                  <a:pt x="2953" y="3959"/>
                </a:lnTo>
                <a:lnTo>
                  <a:pt x="2953" y="3959"/>
                </a:lnTo>
                <a:lnTo>
                  <a:pt x="2846" y="3852"/>
                </a:lnTo>
                <a:lnTo>
                  <a:pt x="2761" y="3745"/>
                </a:lnTo>
                <a:lnTo>
                  <a:pt x="2761" y="3745"/>
                </a:lnTo>
                <a:lnTo>
                  <a:pt x="2739" y="3659"/>
                </a:lnTo>
                <a:lnTo>
                  <a:pt x="2739" y="3659"/>
                </a:lnTo>
                <a:lnTo>
                  <a:pt x="2846" y="3681"/>
                </a:lnTo>
                <a:lnTo>
                  <a:pt x="2996" y="3702"/>
                </a:lnTo>
                <a:lnTo>
                  <a:pt x="3124" y="3723"/>
                </a:lnTo>
                <a:lnTo>
                  <a:pt x="3231" y="3788"/>
                </a:lnTo>
                <a:lnTo>
                  <a:pt x="3231" y="3788"/>
                </a:lnTo>
                <a:lnTo>
                  <a:pt x="3274" y="3830"/>
                </a:lnTo>
                <a:lnTo>
                  <a:pt x="3274" y="3873"/>
                </a:lnTo>
                <a:lnTo>
                  <a:pt x="3317" y="3980"/>
                </a:lnTo>
                <a:lnTo>
                  <a:pt x="3317" y="3980"/>
                </a:lnTo>
                <a:lnTo>
                  <a:pt x="3445" y="4216"/>
                </a:lnTo>
                <a:lnTo>
                  <a:pt x="3509" y="4344"/>
                </a:lnTo>
                <a:lnTo>
                  <a:pt x="3509" y="4408"/>
                </a:lnTo>
                <a:lnTo>
                  <a:pt x="3488" y="4430"/>
                </a:lnTo>
                <a:lnTo>
                  <a:pt x="3488" y="4430"/>
                </a:lnTo>
                <a:close/>
                <a:moveTo>
                  <a:pt x="3509" y="2932"/>
                </a:moveTo>
                <a:lnTo>
                  <a:pt x="3509" y="2932"/>
                </a:lnTo>
                <a:lnTo>
                  <a:pt x="3531" y="2782"/>
                </a:lnTo>
                <a:lnTo>
                  <a:pt x="3552" y="2739"/>
                </a:lnTo>
                <a:lnTo>
                  <a:pt x="3574" y="2718"/>
                </a:lnTo>
                <a:lnTo>
                  <a:pt x="3681" y="2696"/>
                </a:lnTo>
                <a:lnTo>
                  <a:pt x="3830" y="2696"/>
                </a:lnTo>
                <a:lnTo>
                  <a:pt x="3830" y="2696"/>
                </a:lnTo>
                <a:lnTo>
                  <a:pt x="4087" y="2675"/>
                </a:lnTo>
                <a:lnTo>
                  <a:pt x="4237" y="2675"/>
                </a:lnTo>
                <a:lnTo>
                  <a:pt x="4280" y="2696"/>
                </a:lnTo>
                <a:lnTo>
                  <a:pt x="4322" y="2718"/>
                </a:lnTo>
                <a:lnTo>
                  <a:pt x="4322" y="2718"/>
                </a:lnTo>
                <a:lnTo>
                  <a:pt x="4344" y="2803"/>
                </a:lnTo>
                <a:lnTo>
                  <a:pt x="4344" y="2932"/>
                </a:lnTo>
                <a:lnTo>
                  <a:pt x="4344" y="3124"/>
                </a:lnTo>
                <a:lnTo>
                  <a:pt x="4344" y="3124"/>
                </a:lnTo>
                <a:lnTo>
                  <a:pt x="4344" y="3338"/>
                </a:lnTo>
                <a:lnTo>
                  <a:pt x="4344" y="3424"/>
                </a:lnTo>
                <a:lnTo>
                  <a:pt x="4322" y="3467"/>
                </a:lnTo>
                <a:lnTo>
                  <a:pt x="4301" y="3509"/>
                </a:lnTo>
                <a:lnTo>
                  <a:pt x="4237" y="3531"/>
                </a:lnTo>
                <a:lnTo>
                  <a:pt x="4151" y="3552"/>
                </a:lnTo>
                <a:lnTo>
                  <a:pt x="4044" y="3552"/>
                </a:lnTo>
                <a:lnTo>
                  <a:pt x="4044" y="3552"/>
                </a:lnTo>
                <a:lnTo>
                  <a:pt x="3788" y="3552"/>
                </a:lnTo>
                <a:lnTo>
                  <a:pt x="3638" y="3531"/>
                </a:lnTo>
                <a:lnTo>
                  <a:pt x="3595" y="3509"/>
                </a:lnTo>
                <a:lnTo>
                  <a:pt x="3552" y="3488"/>
                </a:lnTo>
                <a:lnTo>
                  <a:pt x="3552" y="3488"/>
                </a:lnTo>
                <a:lnTo>
                  <a:pt x="3531" y="3445"/>
                </a:lnTo>
                <a:lnTo>
                  <a:pt x="3509" y="3381"/>
                </a:lnTo>
                <a:lnTo>
                  <a:pt x="3488" y="3231"/>
                </a:lnTo>
                <a:lnTo>
                  <a:pt x="3509" y="2932"/>
                </a:lnTo>
                <a:lnTo>
                  <a:pt x="3509" y="2932"/>
                </a:lnTo>
                <a:close/>
                <a:moveTo>
                  <a:pt x="4130" y="4558"/>
                </a:moveTo>
                <a:lnTo>
                  <a:pt x="4130" y="4558"/>
                </a:lnTo>
                <a:lnTo>
                  <a:pt x="4066" y="4536"/>
                </a:lnTo>
                <a:lnTo>
                  <a:pt x="3980" y="4472"/>
                </a:lnTo>
                <a:lnTo>
                  <a:pt x="3852" y="4344"/>
                </a:lnTo>
                <a:lnTo>
                  <a:pt x="3745" y="4173"/>
                </a:lnTo>
                <a:lnTo>
                  <a:pt x="3659" y="4023"/>
                </a:lnTo>
                <a:lnTo>
                  <a:pt x="3659" y="4023"/>
                </a:lnTo>
                <a:lnTo>
                  <a:pt x="3659" y="3916"/>
                </a:lnTo>
                <a:lnTo>
                  <a:pt x="3659" y="3852"/>
                </a:lnTo>
                <a:lnTo>
                  <a:pt x="3702" y="3830"/>
                </a:lnTo>
                <a:lnTo>
                  <a:pt x="3745" y="3809"/>
                </a:lnTo>
                <a:lnTo>
                  <a:pt x="3916" y="3830"/>
                </a:lnTo>
                <a:lnTo>
                  <a:pt x="4087" y="3852"/>
                </a:lnTo>
                <a:lnTo>
                  <a:pt x="4087" y="3852"/>
                </a:lnTo>
                <a:lnTo>
                  <a:pt x="4258" y="3873"/>
                </a:lnTo>
                <a:lnTo>
                  <a:pt x="4322" y="3895"/>
                </a:lnTo>
                <a:lnTo>
                  <a:pt x="4365" y="3980"/>
                </a:lnTo>
                <a:lnTo>
                  <a:pt x="4365" y="3980"/>
                </a:lnTo>
                <a:lnTo>
                  <a:pt x="4387" y="4109"/>
                </a:lnTo>
                <a:lnTo>
                  <a:pt x="4387" y="4237"/>
                </a:lnTo>
                <a:lnTo>
                  <a:pt x="4387" y="4237"/>
                </a:lnTo>
                <a:lnTo>
                  <a:pt x="4387" y="4387"/>
                </a:lnTo>
                <a:lnTo>
                  <a:pt x="4365" y="4515"/>
                </a:lnTo>
                <a:lnTo>
                  <a:pt x="4344" y="4558"/>
                </a:lnTo>
                <a:lnTo>
                  <a:pt x="4301" y="4579"/>
                </a:lnTo>
                <a:lnTo>
                  <a:pt x="4215" y="4579"/>
                </a:lnTo>
                <a:lnTo>
                  <a:pt x="4130" y="4558"/>
                </a:lnTo>
                <a:lnTo>
                  <a:pt x="4130" y="4558"/>
                </a:lnTo>
                <a:close/>
                <a:moveTo>
                  <a:pt x="6505" y="2761"/>
                </a:moveTo>
                <a:lnTo>
                  <a:pt x="6505" y="2761"/>
                </a:lnTo>
                <a:lnTo>
                  <a:pt x="6505" y="2868"/>
                </a:lnTo>
                <a:lnTo>
                  <a:pt x="6483" y="2932"/>
                </a:lnTo>
                <a:lnTo>
                  <a:pt x="6441" y="2996"/>
                </a:lnTo>
                <a:lnTo>
                  <a:pt x="6398" y="3039"/>
                </a:lnTo>
                <a:lnTo>
                  <a:pt x="6269" y="3103"/>
                </a:lnTo>
                <a:lnTo>
                  <a:pt x="6120" y="3167"/>
                </a:lnTo>
                <a:lnTo>
                  <a:pt x="6120" y="3167"/>
                </a:lnTo>
                <a:lnTo>
                  <a:pt x="5927" y="3253"/>
                </a:lnTo>
                <a:lnTo>
                  <a:pt x="5884" y="3253"/>
                </a:lnTo>
                <a:lnTo>
                  <a:pt x="5842" y="3253"/>
                </a:lnTo>
                <a:lnTo>
                  <a:pt x="5820" y="3231"/>
                </a:lnTo>
                <a:lnTo>
                  <a:pt x="5820" y="3167"/>
                </a:lnTo>
                <a:lnTo>
                  <a:pt x="5842" y="2975"/>
                </a:lnTo>
                <a:lnTo>
                  <a:pt x="5842" y="2975"/>
                </a:lnTo>
                <a:lnTo>
                  <a:pt x="5863" y="2782"/>
                </a:lnTo>
                <a:lnTo>
                  <a:pt x="5884" y="2718"/>
                </a:lnTo>
                <a:lnTo>
                  <a:pt x="5927" y="2675"/>
                </a:lnTo>
                <a:lnTo>
                  <a:pt x="5970" y="2654"/>
                </a:lnTo>
                <a:lnTo>
                  <a:pt x="6034" y="2611"/>
                </a:lnTo>
                <a:lnTo>
                  <a:pt x="6227" y="2589"/>
                </a:lnTo>
                <a:lnTo>
                  <a:pt x="6227" y="2589"/>
                </a:lnTo>
                <a:lnTo>
                  <a:pt x="6355" y="2568"/>
                </a:lnTo>
                <a:lnTo>
                  <a:pt x="6419" y="2568"/>
                </a:lnTo>
                <a:lnTo>
                  <a:pt x="6483" y="2589"/>
                </a:lnTo>
                <a:lnTo>
                  <a:pt x="6483" y="2589"/>
                </a:lnTo>
                <a:lnTo>
                  <a:pt x="6505" y="2675"/>
                </a:lnTo>
                <a:lnTo>
                  <a:pt x="6505" y="2739"/>
                </a:lnTo>
                <a:lnTo>
                  <a:pt x="6505" y="2761"/>
                </a:lnTo>
                <a:lnTo>
                  <a:pt x="6505" y="2761"/>
                </a:lnTo>
                <a:close/>
                <a:moveTo>
                  <a:pt x="6398" y="1798"/>
                </a:moveTo>
                <a:lnTo>
                  <a:pt x="6398" y="1798"/>
                </a:lnTo>
                <a:lnTo>
                  <a:pt x="6441" y="1948"/>
                </a:lnTo>
                <a:lnTo>
                  <a:pt x="6462" y="2033"/>
                </a:lnTo>
                <a:lnTo>
                  <a:pt x="6462" y="2097"/>
                </a:lnTo>
                <a:lnTo>
                  <a:pt x="6462" y="2097"/>
                </a:lnTo>
                <a:lnTo>
                  <a:pt x="6483" y="2204"/>
                </a:lnTo>
                <a:lnTo>
                  <a:pt x="6462" y="2247"/>
                </a:lnTo>
                <a:lnTo>
                  <a:pt x="6419" y="2269"/>
                </a:lnTo>
                <a:lnTo>
                  <a:pt x="6312" y="2290"/>
                </a:lnTo>
                <a:lnTo>
                  <a:pt x="6312" y="2290"/>
                </a:lnTo>
                <a:lnTo>
                  <a:pt x="6141" y="2333"/>
                </a:lnTo>
                <a:lnTo>
                  <a:pt x="6034" y="2354"/>
                </a:lnTo>
                <a:lnTo>
                  <a:pt x="5949" y="2354"/>
                </a:lnTo>
                <a:lnTo>
                  <a:pt x="5949" y="2354"/>
                </a:lnTo>
                <a:lnTo>
                  <a:pt x="5906" y="2311"/>
                </a:lnTo>
                <a:lnTo>
                  <a:pt x="5863" y="2247"/>
                </a:lnTo>
                <a:lnTo>
                  <a:pt x="5842" y="2097"/>
                </a:lnTo>
                <a:lnTo>
                  <a:pt x="5799" y="1755"/>
                </a:lnTo>
                <a:lnTo>
                  <a:pt x="5799" y="1755"/>
                </a:lnTo>
                <a:lnTo>
                  <a:pt x="5756" y="1605"/>
                </a:lnTo>
                <a:lnTo>
                  <a:pt x="5756" y="1541"/>
                </a:lnTo>
                <a:lnTo>
                  <a:pt x="5756" y="1498"/>
                </a:lnTo>
                <a:lnTo>
                  <a:pt x="5777" y="1477"/>
                </a:lnTo>
                <a:lnTo>
                  <a:pt x="5777" y="1477"/>
                </a:lnTo>
                <a:lnTo>
                  <a:pt x="5820" y="1477"/>
                </a:lnTo>
                <a:lnTo>
                  <a:pt x="5863" y="1477"/>
                </a:lnTo>
                <a:lnTo>
                  <a:pt x="5970" y="1541"/>
                </a:lnTo>
                <a:lnTo>
                  <a:pt x="6141" y="1627"/>
                </a:lnTo>
                <a:lnTo>
                  <a:pt x="6141" y="1627"/>
                </a:lnTo>
                <a:lnTo>
                  <a:pt x="6269" y="1691"/>
                </a:lnTo>
                <a:lnTo>
                  <a:pt x="6355" y="1734"/>
                </a:lnTo>
                <a:lnTo>
                  <a:pt x="6398" y="1798"/>
                </a:lnTo>
                <a:lnTo>
                  <a:pt x="6398" y="1798"/>
                </a:lnTo>
                <a:close/>
                <a:moveTo>
                  <a:pt x="5842" y="835"/>
                </a:moveTo>
                <a:lnTo>
                  <a:pt x="5842" y="835"/>
                </a:lnTo>
                <a:lnTo>
                  <a:pt x="5949" y="899"/>
                </a:lnTo>
                <a:lnTo>
                  <a:pt x="6056" y="1006"/>
                </a:lnTo>
                <a:lnTo>
                  <a:pt x="6141" y="1113"/>
                </a:lnTo>
                <a:lnTo>
                  <a:pt x="6184" y="1220"/>
                </a:lnTo>
                <a:lnTo>
                  <a:pt x="6184" y="1220"/>
                </a:lnTo>
                <a:lnTo>
                  <a:pt x="6162" y="1242"/>
                </a:lnTo>
                <a:lnTo>
                  <a:pt x="6077" y="1220"/>
                </a:lnTo>
                <a:lnTo>
                  <a:pt x="5970" y="1199"/>
                </a:lnTo>
                <a:lnTo>
                  <a:pt x="5842" y="1135"/>
                </a:lnTo>
                <a:lnTo>
                  <a:pt x="5735" y="1070"/>
                </a:lnTo>
                <a:lnTo>
                  <a:pt x="5628" y="985"/>
                </a:lnTo>
                <a:lnTo>
                  <a:pt x="5563" y="899"/>
                </a:lnTo>
                <a:lnTo>
                  <a:pt x="5542" y="835"/>
                </a:lnTo>
                <a:lnTo>
                  <a:pt x="5542" y="792"/>
                </a:lnTo>
                <a:lnTo>
                  <a:pt x="5542" y="792"/>
                </a:lnTo>
                <a:lnTo>
                  <a:pt x="5563" y="728"/>
                </a:lnTo>
                <a:lnTo>
                  <a:pt x="5585" y="707"/>
                </a:lnTo>
                <a:lnTo>
                  <a:pt x="5606" y="685"/>
                </a:lnTo>
                <a:lnTo>
                  <a:pt x="5649" y="685"/>
                </a:lnTo>
                <a:lnTo>
                  <a:pt x="5735" y="749"/>
                </a:lnTo>
                <a:lnTo>
                  <a:pt x="5842" y="835"/>
                </a:lnTo>
                <a:lnTo>
                  <a:pt x="5842" y="835"/>
                </a:lnTo>
                <a:close/>
                <a:moveTo>
                  <a:pt x="4665" y="514"/>
                </a:moveTo>
                <a:lnTo>
                  <a:pt x="4665" y="514"/>
                </a:lnTo>
                <a:lnTo>
                  <a:pt x="4729" y="471"/>
                </a:lnTo>
                <a:lnTo>
                  <a:pt x="4815" y="471"/>
                </a:lnTo>
                <a:lnTo>
                  <a:pt x="4964" y="471"/>
                </a:lnTo>
                <a:lnTo>
                  <a:pt x="4964" y="471"/>
                </a:lnTo>
                <a:lnTo>
                  <a:pt x="5093" y="493"/>
                </a:lnTo>
                <a:lnTo>
                  <a:pt x="5157" y="514"/>
                </a:lnTo>
                <a:lnTo>
                  <a:pt x="5178" y="557"/>
                </a:lnTo>
                <a:lnTo>
                  <a:pt x="5221" y="664"/>
                </a:lnTo>
                <a:lnTo>
                  <a:pt x="5221" y="664"/>
                </a:lnTo>
                <a:lnTo>
                  <a:pt x="5285" y="814"/>
                </a:lnTo>
                <a:lnTo>
                  <a:pt x="5285" y="878"/>
                </a:lnTo>
                <a:lnTo>
                  <a:pt x="5264" y="921"/>
                </a:lnTo>
                <a:lnTo>
                  <a:pt x="5242" y="942"/>
                </a:lnTo>
                <a:lnTo>
                  <a:pt x="5200" y="963"/>
                </a:lnTo>
                <a:lnTo>
                  <a:pt x="5029" y="985"/>
                </a:lnTo>
                <a:lnTo>
                  <a:pt x="5029" y="985"/>
                </a:lnTo>
                <a:lnTo>
                  <a:pt x="4836" y="985"/>
                </a:lnTo>
                <a:lnTo>
                  <a:pt x="4729" y="963"/>
                </a:lnTo>
                <a:lnTo>
                  <a:pt x="4686" y="963"/>
                </a:lnTo>
                <a:lnTo>
                  <a:pt x="4643" y="921"/>
                </a:lnTo>
                <a:lnTo>
                  <a:pt x="4643" y="921"/>
                </a:lnTo>
                <a:lnTo>
                  <a:pt x="4622" y="835"/>
                </a:lnTo>
                <a:lnTo>
                  <a:pt x="4622" y="707"/>
                </a:lnTo>
                <a:lnTo>
                  <a:pt x="4643" y="578"/>
                </a:lnTo>
                <a:lnTo>
                  <a:pt x="4665" y="514"/>
                </a:lnTo>
                <a:lnTo>
                  <a:pt x="4665" y="514"/>
                </a:lnTo>
                <a:close/>
                <a:moveTo>
                  <a:pt x="4665" y="1327"/>
                </a:moveTo>
                <a:lnTo>
                  <a:pt x="4665" y="1327"/>
                </a:lnTo>
                <a:lnTo>
                  <a:pt x="4708" y="1306"/>
                </a:lnTo>
                <a:lnTo>
                  <a:pt x="4750" y="1284"/>
                </a:lnTo>
                <a:lnTo>
                  <a:pt x="4900" y="1284"/>
                </a:lnTo>
                <a:lnTo>
                  <a:pt x="5135" y="1327"/>
                </a:lnTo>
                <a:lnTo>
                  <a:pt x="5135" y="1327"/>
                </a:lnTo>
                <a:lnTo>
                  <a:pt x="5264" y="1349"/>
                </a:lnTo>
                <a:lnTo>
                  <a:pt x="5349" y="1391"/>
                </a:lnTo>
                <a:lnTo>
                  <a:pt x="5414" y="1455"/>
                </a:lnTo>
                <a:lnTo>
                  <a:pt x="5456" y="1541"/>
                </a:lnTo>
                <a:lnTo>
                  <a:pt x="5499" y="1627"/>
                </a:lnTo>
                <a:lnTo>
                  <a:pt x="5521" y="1734"/>
                </a:lnTo>
                <a:lnTo>
                  <a:pt x="5542" y="1969"/>
                </a:lnTo>
                <a:lnTo>
                  <a:pt x="5542" y="1969"/>
                </a:lnTo>
                <a:lnTo>
                  <a:pt x="5563" y="2183"/>
                </a:lnTo>
                <a:lnTo>
                  <a:pt x="5563" y="2290"/>
                </a:lnTo>
                <a:lnTo>
                  <a:pt x="5563" y="2333"/>
                </a:lnTo>
                <a:lnTo>
                  <a:pt x="5542" y="2376"/>
                </a:lnTo>
                <a:lnTo>
                  <a:pt x="5542" y="2376"/>
                </a:lnTo>
                <a:lnTo>
                  <a:pt x="5499" y="2397"/>
                </a:lnTo>
                <a:lnTo>
                  <a:pt x="5435" y="2418"/>
                </a:lnTo>
                <a:lnTo>
                  <a:pt x="5264" y="2418"/>
                </a:lnTo>
                <a:lnTo>
                  <a:pt x="4986" y="2418"/>
                </a:lnTo>
                <a:lnTo>
                  <a:pt x="4986" y="2418"/>
                </a:lnTo>
                <a:lnTo>
                  <a:pt x="4857" y="2418"/>
                </a:lnTo>
                <a:lnTo>
                  <a:pt x="4772" y="2418"/>
                </a:lnTo>
                <a:lnTo>
                  <a:pt x="4729" y="2418"/>
                </a:lnTo>
                <a:lnTo>
                  <a:pt x="4686" y="2376"/>
                </a:lnTo>
                <a:lnTo>
                  <a:pt x="4643" y="2290"/>
                </a:lnTo>
                <a:lnTo>
                  <a:pt x="4643" y="2290"/>
                </a:lnTo>
                <a:lnTo>
                  <a:pt x="4643" y="2055"/>
                </a:lnTo>
                <a:lnTo>
                  <a:pt x="4643" y="1862"/>
                </a:lnTo>
                <a:lnTo>
                  <a:pt x="4643" y="1862"/>
                </a:lnTo>
                <a:lnTo>
                  <a:pt x="4622" y="1584"/>
                </a:lnTo>
                <a:lnTo>
                  <a:pt x="4622" y="1434"/>
                </a:lnTo>
                <a:lnTo>
                  <a:pt x="4643" y="1370"/>
                </a:lnTo>
                <a:lnTo>
                  <a:pt x="4665" y="1327"/>
                </a:lnTo>
                <a:lnTo>
                  <a:pt x="4665" y="1327"/>
                </a:lnTo>
                <a:close/>
                <a:moveTo>
                  <a:pt x="4922" y="4515"/>
                </a:moveTo>
                <a:lnTo>
                  <a:pt x="4922" y="4515"/>
                </a:lnTo>
                <a:lnTo>
                  <a:pt x="4793" y="4536"/>
                </a:lnTo>
                <a:lnTo>
                  <a:pt x="4708" y="4536"/>
                </a:lnTo>
                <a:lnTo>
                  <a:pt x="4665" y="4515"/>
                </a:lnTo>
                <a:lnTo>
                  <a:pt x="4665" y="4515"/>
                </a:lnTo>
                <a:lnTo>
                  <a:pt x="4643" y="4451"/>
                </a:lnTo>
                <a:lnTo>
                  <a:pt x="4622" y="4344"/>
                </a:lnTo>
                <a:lnTo>
                  <a:pt x="4643" y="4194"/>
                </a:lnTo>
                <a:lnTo>
                  <a:pt x="4643" y="4194"/>
                </a:lnTo>
                <a:lnTo>
                  <a:pt x="4643" y="4066"/>
                </a:lnTo>
                <a:lnTo>
                  <a:pt x="4643" y="3980"/>
                </a:lnTo>
                <a:lnTo>
                  <a:pt x="4686" y="3916"/>
                </a:lnTo>
                <a:lnTo>
                  <a:pt x="4793" y="3873"/>
                </a:lnTo>
                <a:lnTo>
                  <a:pt x="4793" y="3873"/>
                </a:lnTo>
                <a:lnTo>
                  <a:pt x="4900" y="3830"/>
                </a:lnTo>
                <a:lnTo>
                  <a:pt x="5093" y="3809"/>
                </a:lnTo>
                <a:lnTo>
                  <a:pt x="5242" y="3809"/>
                </a:lnTo>
                <a:lnTo>
                  <a:pt x="5307" y="3830"/>
                </a:lnTo>
                <a:lnTo>
                  <a:pt x="5328" y="3852"/>
                </a:lnTo>
                <a:lnTo>
                  <a:pt x="5328" y="3852"/>
                </a:lnTo>
                <a:lnTo>
                  <a:pt x="5349" y="3916"/>
                </a:lnTo>
                <a:lnTo>
                  <a:pt x="5307" y="4023"/>
                </a:lnTo>
                <a:lnTo>
                  <a:pt x="5264" y="4130"/>
                </a:lnTo>
                <a:lnTo>
                  <a:pt x="5200" y="4216"/>
                </a:lnTo>
                <a:lnTo>
                  <a:pt x="5050" y="4408"/>
                </a:lnTo>
                <a:lnTo>
                  <a:pt x="4986" y="4472"/>
                </a:lnTo>
                <a:lnTo>
                  <a:pt x="4922" y="4515"/>
                </a:lnTo>
                <a:lnTo>
                  <a:pt x="4922" y="4515"/>
                </a:lnTo>
                <a:close/>
                <a:moveTo>
                  <a:pt x="5071" y="3531"/>
                </a:moveTo>
                <a:lnTo>
                  <a:pt x="5071" y="3531"/>
                </a:lnTo>
                <a:lnTo>
                  <a:pt x="4964" y="3552"/>
                </a:lnTo>
                <a:lnTo>
                  <a:pt x="4836" y="3574"/>
                </a:lnTo>
                <a:lnTo>
                  <a:pt x="4729" y="3552"/>
                </a:lnTo>
                <a:lnTo>
                  <a:pt x="4686" y="3531"/>
                </a:lnTo>
                <a:lnTo>
                  <a:pt x="4643" y="3488"/>
                </a:lnTo>
                <a:lnTo>
                  <a:pt x="4643" y="3488"/>
                </a:lnTo>
                <a:lnTo>
                  <a:pt x="4622" y="3381"/>
                </a:lnTo>
                <a:lnTo>
                  <a:pt x="4622" y="3253"/>
                </a:lnTo>
                <a:lnTo>
                  <a:pt x="4643" y="2996"/>
                </a:lnTo>
                <a:lnTo>
                  <a:pt x="4643" y="2996"/>
                </a:lnTo>
                <a:lnTo>
                  <a:pt x="4643" y="2825"/>
                </a:lnTo>
                <a:lnTo>
                  <a:pt x="4665" y="2761"/>
                </a:lnTo>
                <a:lnTo>
                  <a:pt x="4708" y="2696"/>
                </a:lnTo>
                <a:lnTo>
                  <a:pt x="4708" y="2696"/>
                </a:lnTo>
                <a:lnTo>
                  <a:pt x="4793" y="2696"/>
                </a:lnTo>
                <a:lnTo>
                  <a:pt x="4943" y="2696"/>
                </a:lnTo>
                <a:lnTo>
                  <a:pt x="5071" y="2696"/>
                </a:lnTo>
                <a:lnTo>
                  <a:pt x="5114" y="2696"/>
                </a:lnTo>
                <a:lnTo>
                  <a:pt x="5135" y="2675"/>
                </a:lnTo>
                <a:lnTo>
                  <a:pt x="5135" y="2675"/>
                </a:lnTo>
                <a:lnTo>
                  <a:pt x="5349" y="2675"/>
                </a:lnTo>
                <a:lnTo>
                  <a:pt x="5435" y="2675"/>
                </a:lnTo>
                <a:lnTo>
                  <a:pt x="5499" y="2696"/>
                </a:lnTo>
                <a:lnTo>
                  <a:pt x="5521" y="2739"/>
                </a:lnTo>
                <a:lnTo>
                  <a:pt x="5542" y="2782"/>
                </a:lnTo>
                <a:lnTo>
                  <a:pt x="5563" y="2868"/>
                </a:lnTo>
                <a:lnTo>
                  <a:pt x="5542" y="2996"/>
                </a:lnTo>
                <a:lnTo>
                  <a:pt x="5542" y="2996"/>
                </a:lnTo>
                <a:lnTo>
                  <a:pt x="5499" y="3231"/>
                </a:lnTo>
                <a:lnTo>
                  <a:pt x="5478" y="3317"/>
                </a:lnTo>
                <a:lnTo>
                  <a:pt x="5435" y="3381"/>
                </a:lnTo>
                <a:lnTo>
                  <a:pt x="5371" y="3424"/>
                </a:lnTo>
                <a:lnTo>
                  <a:pt x="5307" y="3467"/>
                </a:lnTo>
                <a:lnTo>
                  <a:pt x="5071" y="3531"/>
                </a:lnTo>
                <a:lnTo>
                  <a:pt x="5071" y="3531"/>
                </a:lnTo>
                <a:close/>
                <a:moveTo>
                  <a:pt x="5735" y="3681"/>
                </a:moveTo>
                <a:lnTo>
                  <a:pt x="5735" y="3681"/>
                </a:lnTo>
                <a:lnTo>
                  <a:pt x="5842" y="3616"/>
                </a:lnTo>
                <a:lnTo>
                  <a:pt x="6013" y="3531"/>
                </a:lnTo>
                <a:lnTo>
                  <a:pt x="6184" y="3488"/>
                </a:lnTo>
                <a:lnTo>
                  <a:pt x="6248" y="3488"/>
                </a:lnTo>
                <a:lnTo>
                  <a:pt x="6269" y="3509"/>
                </a:lnTo>
                <a:lnTo>
                  <a:pt x="6269" y="3509"/>
                </a:lnTo>
                <a:lnTo>
                  <a:pt x="6291" y="3552"/>
                </a:lnTo>
                <a:lnTo>
                  <a:pt x="6269" y="3616"/>
                </a:lnTo>
                <a:lnTo>
                  <a:pt x="6184" y="3766"/>
                </a:lnTo>
                <a:lnTo>
                  <a:pt x="6077" y="3916"/>
                </a:lnTo>
                <a:lnTo>
                  <a:pt x="5970" y="4023"/>
                </a:lnTo>
                <a:lnTo>
                  <a:pt x="5970" y="4023"/>
                </a:lnTo>
                <a:lnTo>
                  <a:pt x="5884" y="4109"/>
                </a:lnTo>
                <a:lnTo>
                  <a:pt x="5756" y="4216"/>
                </a:lnTo>
                <a:lnTo>
                  <a:pt x="5606" y="4301"/>
                </a:lnTo>
                <a:lnTo>
                  <a:pt x="5542" y="4323"/>
                </a:lnTo>
                <a:lnTo>
                  <a:pt x="5478" y="4323"/>
                </a:lnTo>
                <a:lnTo>
                  <a:pt x="5478" y="4323"/>
                </a:lnTo>
                <a:lnTo>
                  <a:pt x="5478" y="4280"/>
                </a:lnTo>
                <a:lnTo>
                  <a:pt x="5499" y="4216"/>
                </a:lnTo>
                <a:lnTo>
                  <a:pt x="5563" y="4023"/>
                </a:lnTo>
                <a:lnTo>
                  <a:pt x="5649" y="3809"/>
                </a:lnTo>
                <a:lnTo>
                  <a:pt x="5735" y="3681"/>
                </a:lnTo>
                <a:lnTo>
                  <a:pt x="5735" y="3681"/>
                </a:lnTo>
                <a:close/>
                <a:moveTo>
                  <a:pt x="8987" y="7468"/>
                </a:moveTo>
                <a:lnTo>
                  <a:pt x="8987" y="7468"/>
                </a:lnTo>
                <a:lnTo>
                  <a:pt x="8987" y="7275"/>
                </a:lnTo>
                <a:lnTo>
                  <a:pt x="8987" y="7104"/>
                </a:lnTo>
                <a:lnTo>
                  <a:pt x="8944" y="6911"/>
                </a:lnTo>
                <a:lnTo>
                  <a:pt x="8901" y="6826"/>
                </a:lnTo>
                <a:lnTo>
                  <a:pt x="8858" y="6740"/>
                </a:lnTo>
                <a:lnTo>
                  <a:pt x="8858" y="6740"/>
                </a:lnTo>
                <a:lnTo>
                  <a:pt x="8773" y="6612"/>
                </a:lnTo>
                <a:lnTo>
                  <a:pt x="8666" y="6505"/>
                </a:lnTo>
                <a:lnTo>
                  <a:pt x="8602" y="6462"/>
                </a:lnTo>
                <a:lnTo>
                  <a:pt x="8537" y="6441"/>
                </a:lnTo>
                <a:lnTo>
                  <a:pt x="8473" y="6441"/>
                </a:lnTo>
                <a:lnTo>
                  <a:pt x="8409" y="6462"/>
                </a:lnTo>
                <a:lnTo>
                  <a:pt x="8409" y="6462"/>
                </a:lnTo>
                <a:lnTo>
                  <a:pt x="8366" y="6505"/>
                </a:lnTo>
                <a:lnTo>
                  <a:pt x="8323" y="6569"/>
                </a:lnTo>
                <a:lnTo>
                  <a:pt x="8216" y="6740"/>
                </a:lnTo>
                <a:lnTo>
                  <a:pt x="8131" y="6890"/>
                </a:lnTo>
                <a:lnTo>
                  <a:pt x="8067" y="6933"/>
                </a:lnTo>
                <a:lnTo>
                  <a:pt x="8024" y="6954"/>
                </a:lnTo>
                <a:lnTo>
                  <a:pt x="8024" y="6954"/>
                </a:lnTo>
                <a:lnTo>
                  <a:pt x="7960" y="6911"/>
                </a:lnTo>
                <a:lnTo>
                  <a:pt x="7917" y="6847"/>
                </a:lnTo>
                <a:lnTo>
                  <a:pt x="7917" y="6783"/>
                </a:lnTo>
                <a:lnTo>
                  <a:pt x="7938" y="6697"/>
                </a:lnTo>
                <a:lnTo>
                  <a:pt x="7981" y="6526"/>
                </a:lnTo>
                <a:lnTo>
                  <a:pt x="7981" y="6462"/>
                </a:lnTo>
                <a:lnTo>
                  <a:pt x="7981" y="6419"/>
                </a:lnTo>
                <a:lnTo>
                  <a:pt x="7981" y="6419"/>
                </a:lnTo>
                <a:lnTo>
                  <a:pt x="7938" y="6398"/>
                </a:lnTo>
                <a:lnTo>
                  <a:pt x="7853" y="6398"/>
                </a:lnTo>
                <a:lnTo>
                  <a:pt x="7767" y="6398"/>
                </a:lnTo>
                <a:lnTo>
                  <a:pt x="7724" y="6419"/>
                </a:lnTo>
                <a:lnTo>
                  <a:pt x="7724" y="6419"/>
                </a:lnTo>
                <a:lnTo>
                  <a:pt x="7703" y="6441"/>
                </a:lnTo>
                <a:lnTo>
                  <a:pt x="7703" y="6483"/>
                </a:lnTo>
                <a:lnTo>
                  <a:pt x="7703" y="6548"/>
                </a:lnTo>
                <a:lnTo>
                  <a:pt x="7746" y="6612"/>
                </a:lnTo>
                <a:lnTo>
                  <a:pt x="7746" y="6676"/>
                </a:lnTo>
                <a:lnTo>
                  <a:pt x="7746" y="6676"/>
                </a:lnTo>
                <a:lnTo>
                  <a:pt x="7724" y="6804"/>
                </a:lnTo>
                <a:lnTo>
                  <a:pt x="7724" y="6847"/>
                </a:lnTo>
                <a:lnTo>
                  <a:pt x="7703" y="6869"/>
                </a:lnTo>
                <a:lnTo>
                  <a:pt x="7682" y="6869"/>
                </a:lnTo>
                <a:lnTo>
                  <a:pt x="7660" y="6869"/>
                </a:lnTo>
                <a:lnTo>
                  <a:pt x="7596" y="6804"/>
                </a:lnTo>
                <a:lnTo>
                  <a:pt x="7489" y="6633"/>
                </a:lnTo>
                <a:lnTo>
                  <a:pt x="7403" y="6505"/>
                </a:lnTo>
                <a:lnTo>
                  <a:pt x="7403" y="6505"/>
                </a:lnTo>
                <a:lnTo>
                  <a:pt x="7318" y="6377"/>
                </a:lnTo>
                <a:lnTo>
                  <a:pt x="7275" y="6334"/>
                </a:lnTo>
                <a:lnTo>
                  <a:pt x="7232" y="6312"/>
                </a:lnTo>
                <a:lnTo>
                  <a:pt x="7189" y="6312"/>
                </a:lnTo>
                <a:lnTo>
                  <a:pt x="7125" y="6312"/>
                </a:lnTo>
                <a:lnTo>
                  <a:pt x="6976" y="6355"/>
                </a:lnTo>
                <a:lnTo>
                  <a:pt x="6976" y="6355"/>
                </a:lnTo>
                <a:lnTo>
                  <a:pt x="6890" y="6419"/>
                </a:lnTo>
                <a:lnTo>
                  <a:pt x="6826" y="6462"/>
                </a:lnTo>
                <a:lnTo>
                  <a:pt x="6740" y="6612"/>
                </a:lnTo>
                <a:lnTo>
                  <a:pt x="6676" y="6783"/>
                </a:lnTo>
                <a:lnTo>
                  <a:pt x="6633" y="6933"/>
                </a:lnTo>
                <a:lnTo>
                  <a:pt x="6633" y="6933"/>
                </a:lnTo>
                <a:lnTo>
                  <a:pt x="6548" y="7083"/>
                </a:lnTo>
                <a:lnTo>
                  <a:pt x="6526" y="7147"/>
                </a:lnTo>
                <a:lnTo>
                  <a:pt x="6505" y="7211"/>
                </a:lnTo>
                <a:lnTo>
                  <a:pt x="6505" y="7211"/>
                </a:lnTo>
                <a:lnTo>
                  <a:pt x="6505" y="7275"/>
                </a:lnTo>
                <a:lnTo>
                  <a:pt x="6526" y="7339"/>
                </a:lnTo>
                <a:lnTo>
                  <a:pt x="6526" y="7404"/>
                </a:lnTo>
                <a:lnTo>
                  <a:pt x="6505" y="7446"/>
                </a:lnTo>
                <a:lnTo>
                  <a:pt x="6505" y="7446"/>
                </a:lnTo>
                <a:lnTo>
                  <a:pt x="6483" y="7468"/>
                </a:lnTo>
                <a:lnTo>
                  <a:pt x="6419" y="7468"/>
                </a:lnTo>
                <a:lnTo>
                  <a:pt x="6291" y="7468"/>
                </a:lnTo>
                <a:lnTo>
                  <a:pt x="6248" y="7489"/>
                </a:lnTo>
                <a:lnTo>
                  <a:pt x="6205" y="7510"/>
                </a:lnTo>
                <a:lnTo>
                  <a:pt x="6205" y="7553"/>
                </a:lnTo>
                <a:lnTo>
                  <a:pt x="6248" y="7617"/>
                </a:lnTo>
                <a:lnTo>
                  <a:pt x="6248" y="7617"/>
                </a:lnTo>
                <a:lnTo>
                  <a:pt x="6291" y="7682"/>
                </a:lnTo>
                <a:lnTo>
                  <a:pt x="6355" y="7703"/>
                </a:lnTo>
                <a:lnTo>
                  <a:pt x="6441" y="7703"/>
                </a:lnTo>
                <a:lnTo>
                  <a:pt x="6483" y="7703"/>
                </a:lnTo>
                <a:lnTo>
                  <a:pt x="6526" y="7724"/>
                </a:lnTo>
                <a:lnTo>
                  <a:pt x="6548" y="7767"/>
                </a:lnTo>
                <a:lnTo>
                  <a:pt x="6590" y="7853"/>
                </a:lnTo>
                <a:lnTo>
                  <a:pt x="6590" y="7853"/>
                </a:lnTo>
                <a:lnTo>
                  <a:pt x="6633" y="8003"/>
                </a:lnTo>
                <a:lnTo>
                  <a:pt x="6676" y="8110"/>
                </a:lnTo>
                <a:lnTo>
                  <a:pt x="6697" y="8131"/>
                </a:lnTo>
                <a:lnTo>
                  <a:pt x="6762" y="8152"/>
                </a:lnTo>
                <a:lnTo>
                  <a:pt x="6911" y="8174"/>
                </a:lnTo>
                <a:lnTo>
                  <a:pt x="6911" y="8174"/>
                </a:lnTo>
                <a:lnTo>
                  <a:pt x="7724" y="8174"/>
                </a:lnTo>
                <a:lnTo>
                  <a:pt x="8537" y="8174"/>
                </a:lnTo>
                <a:lnTo>
                  <a:pt x="8537" y="8174"/>
                </a:lnTo>
                <a:lnTo>
                  <a:pt x="8751" y="8152"/>
                </a:lnTo>
                <a:lnTo>
                  <a:pt x="8858" y="8131"/>
                </a:lnTo>
                <a:lnTo>
                  <a:pt x="8923" y="8067"/>
                </a:lnTo>
                <a:lnTo>
                  <a:pt x="8923" y="8067"/>
                </a:lnTo>
                <a:lnTo>
                  <a:pt x="8965" y="8003"/>
                </a:lnTo>
                <a:lnTo>
                  <a:pt x="8987" y="7938"/>
                </a:lnTo>
                <a:lnTo>
                  <a:pt x="8987" y="7767"/>
                </a:lnTo>
                <a:lnTo>
                  <a:pt x="8987" y="7468"/>
                </a:lnTo>
                <a:lnTo>
                  <a:pt x="8987" y="7468"/>
                </a:lnTo>
                <a:close/>
                <a:moveTo>
                  <a:pt x="2589" y="7190"/>
                </a:moveTo>
                <a:lnTo>
                  <a:pt x="2589" y="7190"/>
                </a:lnTo>
                <a:lnTo>
                  <a:pt x="2568" y="7190"/>
                </a:lnTo>
                <a:lnTo>
                  <a:pt x="2525" y="7232"/>
                </a:lnTo>
                <a:lnTo>
                  <a:pt x="2482" y="7254"/>
                </a:lnTo>
                <a:lnTo>
                  <a:pt x="2440" y="7275"/>
                </a:lnTo>
                <a:lnTo>
                  <a:pt x="2440" y="7275"/>
                </a:lnTo>
                <a:lnTo>
                  <a:pt x="2397" y="7232"/>
                </a:lnTo>
                <a:lnTo>
                  <a:pt x="2397" y="7168"/>
                </a:lnTo>
                <a:lnTo>
                  <a:pt x="2375" y="7061"/>
                </a:lnTo>
                <a:lnTo>
                  <a:pt x="2375" y="7061"/>
                </a:lnTo>
                <a:lnTo>
                  <a:pt x="2333" y="6911"/>
                </a:lnTo>
                <a:lnTo>
                  <a:pt x="2290" y="6783"/>
                </a:lnTo>
                <a:lnTo>
                  <a:pt x="2204" y="6655"/>
                </a:lnTo>
                <a:lnTo>
                  <a:pt x="2097" y="6548"/>
                </a:lnTo>
                <a:lnTo>
                  <a:pt x="2097" y="6548"/>
                </a:lnTo>
                <a:lnTo>
                  <a:pt x="2012" y="6483"/>
                </a:lnTo>
                <a:lnTo>
                  <a:pt x="1948" y="6462"/>
                </a:lnTo>
                <a:lnTo>
                  <a:pt x="1883" y="6441"/>
                </a:lnTo>
                <a:lnTo>
                  <a:pt x="1819" y="6462"/>
                </a:lnTo>
                <a:lnTo>
                  <a:pt x="1776" y="6505"/>
                </a:lnTo>
                <a:lnTo>
                  <a:pt x="1734" y="6569"/>
                </a:lnTo>
                <a:lnTo>
                  <a:pt x="1627" y="6719"/>
                </a:lnTo>
                <a:lnTo>
                  <a:pt x="1627" y="6719"/>
                </a:lnTo>
                <a:lnTo>
                  <a:pt x="1541" y="6826"/>
                </a:lnTo>
                <a:lnTo>
                  <a:pt x="1498" y="6890"/>
                </a:lnTo>
                <a:lnTo>
                  <a:pt x="1455" y="6911"/>
                </a:lnTo>
                <a:lnTo>
                  <a:pt x="1413" y="6933"/>
                </a:lnTo>
                <a:lnTo>
                  <a:pt x="1370" y="6911"/>
                </a:lnTo>
                <a:lnTo>
                  <a:pt x="1348" y="6847"/>
                </a:lnTo>
                <a:lnTo>
                  <a:pt x="1327" y="6719"/>
                </a:lnTo>
                <a:lnTo>
                  <a:pt x="1327" y="6719"/>
                </a:lnTo>
                <a:lnTo>
                  <a:pt x="1348" y="6612"/>
                </a:lnTo>
                <a:lnTo>
                  <a:pt x="1391" y="6483"/>
                </a:lnTo>
                <a:lnTo>
                  <a:pt x="1391" y="6419"/>
                </a:lnTo>
                <a:lnTo>
                  <a:pt x="1348" y="6377"/>
                </a:lnTo>
                <a:lnTo>
                  <a:pt x="1284" y="6377"/>
                </a:lnTo>
                <a:lnTo>
                  <a:pt x="1177" y="6419"/>
                </a:lnTo>
                <a:lnTo>
                  <a:pt x="1177" y="6419"/>
                </a:lnTo>
                <a:lnTo>
                  <a:pt x="1113" y="6441"/>
                </a:lnTo>
                <a:lnTo>
                  <a:pt x="1113" y="6441"/>
                </a:lnTo>
                <a:lnTo>
                  <a:pt x="1134" y="6462"/>
                </a:lnTo>
                <a:lnTo>
                  <a:pt x="1113" y="6505"/>
                </a:lnTo>
                <a:lnTo>
                  <a:pt x="1113" y="6505"/>
                </a:lnTo>
                <a:lnTo>
                  <a:pt x="1113" y="6569"/>
                </a:lnTo>
                <a:lnTo>
                  <a:pt x="1156" y="6697"/>
                </a:lnTo>
                <a:lnTo>
                  <a:pt x="1156" y="6762"/>
                </a:lnTo>
                <a:lnTo>
                  <a:pt x="1156" y="6826"/>
                </a:lnTo>
                <a:lnTo>
                  <a:pt x="1113" y="6869"/>
                </a:lnTo>
                <a:lnTo>
                  <a:pt x="1070" y="6890"/>
                </a:lnTo>
                <a:lnTo>
                  <a:pt x="1070" y="6890"/>
                </a:lnTo>
                <a:lnTo>
                  <a:pt x="1028" y="6869"/>
                </a:lnTo>
                <a:lnTo>
                  <a:pt x="985" y="6826"/>
                </a:lnTo>
                <a:lnTo>
                  <a:pt x="899" y="6697"/>
                </a:lnTo>
                <a:lnTo>
                  <a:pt x="792" y="6441"/>
                </a:lnTo>
                <a:lnTo>
                  <a:pt x="792" y="6441"/>
                </a:lnTo>
                <a:lnTo>
                  <a:pt x="728" y="6355"/>
                </a:lnTo>
                <a:lnTo>
                  <a:pt x="664" y="6312"/>
                </a:lnTo>
                <a:lnTo>
                  <a:pt x="600" y="6312"/>
                </a:lnTo>
                <a:lnTo>
                  <a:pt x="493" y="6334"/>
                </a:lnTo>
                <a:lnTo>
                  <a:pt x="493" y="6334"/>
                </a:lnTo>
                <a:lnTo>
                  <a:pt x="407" y="6377"/>
                </a:lnTo>
                <a:lnTo>
                  <a:pt x="321" y="6419"/>
                </a:lnTo>
                <a:lnTo>
                  <a:pt x="214" y="6526"/>
                </a:lnTo>
                <a:lnTo>
                  <a:pt x="108" y="6676"/>
                </a:lnTo>
                <a:lnTo>
                  <a:pt x="43" y="6847"/>
                </a:lnTo>
                <a:lnTo>
                  <a:pt x="22" y="7040"/>
                </a:lnTo>
                <a:lnTo>
                  <a:pt x="1" y="7211"/>
                </a:lnTo>
                <a:lnTo>
                  <a:pt x="1" y="7575"/>
                </a:lnTo>
                <a:lnTo>
                  <a:pt x="1" y="7575"/>
                </a:lnTo>
                <a:lnTo>
                  <a:pt x="1" y="7767"/>
                </a:lnTo>
                <a:lnTo>
                  <a:pt x="1" y="7938"/>
                </a:lnTo>
                <a:lnTo>
                  <a:pt x="22" y="8024"/>
                </a:lnTo>
                <a:lnTo>
                  <a:pt x="65" y="8088"/>
                </a:lnTo>
                <a:lnTo>
                  <a:pt x="129" y="8131"/>
                </a:lnTo>
                <a:lnTo>
                  <a:pt x="214" y="8174"/>
                </a:lnTo>
                <a:lnTo>
                  <a:pt x="214" y="8174"/>
                </a:lnTo>
                <a:lnTo>
                  <a:pt x="386" y="8195"/>
                </a:lnTo>
                <a:lnTo>
                  <a:pt x="578" y="8195"/>
                </a:lnTo>
                <a:lnTo>
                  <a:pt x="771" y="8195"/>
                </a:lnTo>
                <a:lnTo>
                  <a:pt x="963" y="8195"/>
                </a:lnTo>
                <a:lnTo>
                  <a:pt x="963" y="8195"/>
                </a:lnTo>
                <a:lnTo>
                  <a:pt x="1348" y="8195"/>
                </a:lnTo>
                <a:lnTo>
                  <a:pt x="1734" y="8174"/>
                </a:lnTo>
                <a:lnTo>
                  <a:pt x="1734" y="8174"/>
                </a:lnTo>
                <a:lnTo>
                  <a:pt x="1905" y="8174"/>
                </a:lnTo>
                <a:lnTo>
                  <a:pt x="2076" y="8174"/>
                </a:lnTo>
                <a:lnTo>
                  <a:pt x="2161" y="8152"/>
                </a:lnTo>
                <a:lnTo>
                  <a:pt x="2226" y="8131"/>
                </a:lnTo>
                <a:lnTo>
                  <a:pt x="2290" y="8088"/>
                </a:lnTo>
                <a:lnTo>
                  <a:pt x="2354" y="8024"/>
                </a:lnTo>
                <a:lnTo>
                  <a:pt x="2354" y="8024"/>
                </a:lnTo>
                <a:lnTo>
                  <a:pt x="2375" y="7960"/>
                </a:lnTo>
                <a:lnTo>
                  <a:pt x="2397" y="7896"/>
                </a:lnTo>
                <a:lnTo>
                  <a:pt x="2418" y="7767"/>
                </a:lnTo>
                <a:lnTo>
                  <a:pt x="2440" y="7660"/>
                </a:lnTo>
                <a:lnTo>
                  <a:pt x="2461" y="7596"/>
                </a:lnTo>
                <a:lnTo>
                  <a:pt x="2504" y="7532"/>
                </a:lnTo>
                <a:lnTo>
                  <a:pt x="2504" y="7532"/>
                </a:lnTo>
                <a:lnTo>
                  <a:pt x="2568" y="7468"/>
                </a:lnTo>
                <a:lnTo>
                  <a:pt x="2654" y="7361"/>
                </a:lnTo>
                <a:lnTo>
                  <a:pt x="2696" y="7297"/>
                </a:lnTo>
                <a:lnTo>
                  <a:pt x="2696" y="7254"/>
                </a:lnTo>
                <a:lnTo>
                  <a:pt x="2675" y="7211"/>
                </a:lnTo>
                <a:lnTo>
                  <a:pt x="2589" y="7190"/>
                </a:lnTo>
                <a:lnTo>
                  <a:pt x="2589" y="7190"/>
                </a:lnTo>
                <a:close/>
                <a:moveTo>
                  <a:pt x="1113" y="6441"/>
                </a:moveTo>
                <a:lnTo>
                  <a:pt x="1113" y="6441"/>
                </a:lnTo>
                <a:lnTo>
                  <a:pt x="1113" y="6441"/>
                </a:lnTo>
                <a:lnTo>
                  <a:pt x="1113" y="6441"/>
                </a:lnTo>
                <a:lnTo>
                  <a:pt x="1113" y="6441"/>
                </a:lnTo>
                <a:close/>
                <a:moveTo>
                  <a:pt x="7254" y="5606"/>
                </a:moveTo>
                <a:lnTo>
                  <a:pt x="7254" y="5606"/>
                </a:lnTo>
                <a:lnTo>
                  <a:pt x="7318" y="5756"/>
                </a:lnTo>
                <a:lnTo>
                  <a:pt x="7382" y="5884"/>
                </a:lnTo>
                <a:lnTo>
                  <a:pt x="7382" y="5884"/>
                </a:lnTo>
                <a:lnTo>
                  <a:pt x="7468" y="6034"/>
                </a:lnTo>
                <a:lnTo>
                  <a:pt x="7596" y="6163"/>
                </a:lnTo>
                <a:lnTo>
                  <a:pt x="7682" y="6205"/>
                </a:lnTo>
                <a:lnTo>
                  <a:pt x="7767" y="6248"/>
                </a:lnTo>
                <a:lnTo>
                  <a:pt x="7853" y="6248"/>
                </a:lnTo>
                <a:lnTo>
                  <a:pt x="7938" y="6248"/>
                </a:lnTo>
                <a:lnTo>
                  <a:pt x="7938" y="6248"/>
                </a:lnTo>
                <a:lnTo>
                  <a:pt x="8024" y="6205"/>
                </a:lnTo>
                <a:lnTo>
                  <a:pt x="8110" y="6163"/>
                </a:lnTo>
                <a:lnTo>
                  <a:pt x="8152" y="6098"/>
                </a:lnTo>
                <a:lnTo>
                  <a:pt x="8174" y="6013"/>
                </a:lnTo>
                <a:lnTo>
                  <a:pt x="8238" y="5863"/>
                </a:lnTo>
                <a:lnTo>
                  <a:pt x="8281" y="5692"/>
                </a:lnTo>
                <a:lnTo>
                  <a:pt x="8281" y="5692"/>
                </a:lnTo>
                <a:lnTo>
                  <a:pt x="8345" y="5585"/>
                </a:lnTo>
                <a:lnTo>
                  <a:pt x="8430" y="5457"/>
                </a:lnTo>
                <a:lnTo>
                  <a:pt x="8473" y="5350"/>
                </a:lnTo>
                <a:lnTo>
                  <a:pt x="8495" y="5285"/>
                </a:lnTo>
                <a:lnTo>
                  <a:pt x="8473" y="5200"/>
                </a:lnTo>
                <a:lnTo>
                  <a:pt x="8473" y="5200"/>
                </a:lnTo>
                <a:lnTo>
                  <a:pt x="8452" y="5136"/>
                </a:lnTo>
                <a:lnTo>
                  <a:pt x="8409" y="5093"/>
                </a:lnTo>
                <a:lnTo>
                  <a:pt x="8345" y="5029"/>
                </a:lnTo>
                <a:lnTo>
                  <a:pt x="8323" y="4964"/>
                </a:lnTo>
                <a:lnTo>
                  <a:pt x="8323" y="4964"/>
                </a:lnTo>
                <a:lnTo>
                  <a:pt x="8302" y="4815"/>
                </a:lnTo>
                <a:lnTo>
                  <a:pt x="8259" y="4686"/>
                </a:lnTo>
                <a:lnTo>
                  <a:pt x="8259" y="4686"/>
                </a:lnTo>
                <a:lnTo>
                  <a:pt x="8195" y="4536"/>
                </a:lnTo>
                <a:lnTo>
                  <a:pt x="8110" y="4451"/>
                </a:lnTo>
                <a:lnTo>
                  <a:pt x="7981" y="4387"/>
                </a:lnTo>
                <a:lnTo>
                  <a:pt x="7831" y="4365"/>
                </a:lnTo>
                <a:lnTo>
                  <a:pt x="7831" y="4365"/>
                </a:lnTo>
                <a:lnTo>
                  <a:pt x="7724" y="4387"/>
                </a:lnTo>
                <a:lnTo>
                  <a:pt x="7639" y="4408"/>
                </a:lnTo>
                <a:lnTo>
                  <a:pt x="7553" y="4451"/>
                </a:lnTo>
                <a:lnTo>
                  <a:pt x="7489" y="4515"/>
                </a:lnTo>
                <a:lnTo>
                  <a:pt x="7425" y="4601"/>
                </a:lnTo>
                <a:lnTo>
                  <a:pt x="7382" y="4686"/>
                </a:lnTo>
                <a:lnTo>
                  <a:pt x="7296" y="4857"/>
                </a:lnTo>
                <a:lnTo>
                  <a:pt x="7296" y="4857"/>
                </a:lnTo>
                <a:lnTo>
                  <a:pt x="7254" y="4986"/>
                </a:lnTo>
                <a:lnTo>
                  <a:pt x="7211" y="5093"/>
                </a:lnTo>
                <a:lnTo>
                  <a:pt x="7211" y="5093"/>
                </a:lnTo>
                <a:lnTo>
                  <a:pt x="7104" y="5221"/>
                </a:lnTo>
                <a:lnTo>
                  <a:pt x="7061" y="5285"/>
                </a:lnTo>
                <a:lnTo>
                  <a:pt x="7083" y="5392"/>
                </a:lnTo>
                <a:lnTo>
                  <a:pt x="7083" y="5392"/>
                </a:lnTo>
                <a:lnTo>
                  <a:pt x="7125" y="5457"/>
                </a:lnTo>
                <a:lnTo>
                  <a:pt x="7168" y="5521"/>
                </a:lnTo>
                <a:lnTo>
                  <a:pt x="7211" y="5563"/>
                </a:lnTo>
                <a:lnTo>
                  <a:pt x="7254" y="5606"/>
                </a:lnTo>
                <a:lnTo>
                  <a:pt x="7254" y="5606"/>
                </a:lnTo>
                <a:close/>
                <a:moveTo>
                  <a:pt x="7874" y="4857"/>
                </a:moveTo>
                <a:lnTo>
                  <a:pt x="7874" y="4857"/>
                </a:lnTo>
                <a:lnTo>
                  <a:pt x="7917" y="4750"/>
                </a:lnTo>
                <a:lnTo>
                  <a:pt x="7960" y="4729"/>
                </a:lnTo>
                <a:lnTo>
                  <a:pt x="7981" y="4729"/>
                </a:lnTo>
                <a:lnTo>
                  <a:pt x="8003" y="4772"/>
                </a:lnTo>
                <a:lnTo>
                  <a:pt x="8024" y="4857"/>
                </a:lnTo>
                <a:lnTo>
                  <a:pt x="8067" y="5093"/>
                </a:lnTo>
                <a:lnTo>
                  <a:pt x="8067" y="5221"/>
                </a:lnTo>
                <a:lnTo>
                  <a:pt x="8067" y="5221"/>
                </a:lnTo>
                <a:lnTo>
                  <a:pt x="8067" y="5478"/>
                </a:lnTo>
                <a:lnTo>
                  <a:pt x="8045" y="5628"/>
                </a:lnTo>
                <a:lnTo>
                  <a:pt x="8003" y="5692"/>
                </a:lnTo>
                <a:lnTo>
                  <a:pt x="7981" y="5692"/>
                </a:lnTo>
                <a:lnTo>
                  <a:pt x="7981" y="5692"/>
                </a:lnTo>
                <a:lnTo>
                  <a:pt x="7938" y="5670"/>
                </a:lnTo>
                <a:lnTo>
                  <a:pt x="7917" y="5585"/>
                </a:lnTo>
                <a:lnTo>
                  <a:pt x="7874" y="5307"/>
                </a:lnTo>
                <a:lnTo>
                  <a:pt x="7853" y="5029"/>
                </a:lnTo>
                <a:lnTo>
                  <a:pt x="7874" y="4857"/>
                </a:lnTo>
                <a:lnTo>
                  <a:pt x="7874" y="4857"/>
                </a:lnTo>
                <a:close/>
                <a:moveTo>
                  <a:pt x="642" y="5585"/>
                </a:moveTo>
                <a:lnTo>
                  <a:pt x="642" y="5585"/>
                </a:lnTo>
                <a:lnTo>
                  <a:pt x="707" y="5713"/>
                </a:lnTo>
                <a:lnTo>
                  <a:pt x="771" y="5863"/>
                </a:lnTo>
                <a:lnTo>
                  <a:pt x="771" y="5863"/>
                </a:lnTo>
                <a:lnTo>
                  <a:pt x="856" y="6013"/>
                </a:lnTo>
                <a:lnTo>
                  <a:pt x="963" y="6141"/>
                </a:lnTo>
                <a:lnTo>
                  <a:pt x="1049" y="6184"/>
                </a:lnTo>
                <a:lnTo>
                  <a:pt x="1113" y="6227"/>
                </a:lnTo>
                <a:lnTo>
                  <a:pt x="1199" y="6248"/>
                </a:lnTo>
                <a:lnTo>
                  <a:pt x="1284" y="6248"/>
                </a:lnTo>
                <a:lnTo>
                  <a:pt x="1284" y="6248"/>
                </a:lnTo>
                <a:lnTo>
                  <a:pt x="1370" y="6248"/>
                </a:lnTo>
                <a:lnTo>
                  <a:pt x="1455" y="6205"/>
                </a:lnTo>
                <a:lnTo>
                  <a:pt x="1520" y="6163"/>
                </a:lnTo>
                <a:lnTo>
                  <a:pt x="1562" y="6077"/>
                </a:lnTo>
                <a:lnTo>
                  <a:pt x="1648" y="5884"/>
                </a:lnTo>
                <a:lnTo>
                  <a:pt x="1691" y="5713"/>
                </a:lnTo>
                <a:lnTo>
                  <a:pt x="1691" y="5713"/>
                </a:lnTo>
                <a:lnTo>
                  <a:pt x="1755" y="5585"/>
                </a:lnTo>
                <a:lnTo>
                  <a:pt x="1841" y="5478"/>
                </a:lnTo>
                <a:lnTo>
                  <a:pt x="1862" y="5414"/>
                </a:lnTo>
                <a:lnTo>
                  <a:pt x="1905" y="5350"/>
                </a:lnTo>
                <a:lnTo>
                  <a:pt x="1905" y="5285"/>
                </a:lnTo>
                <a:lnTo>
                  <a:pt x="1883" y="5200"/>
                </a:lnTo>
                <a:lnTo>
                  <a:pt x="1883" y="5200"/>
                </a:lnTo>
                <a:lnTo>
                  <a:pt x="1862" y="5157"/>
                </a:lnTo>
                <a:lnTo>
                  <a:pt x="1819" y="5093"/>
                </a:lnTo>
                <a:lnTo>
                  <a:pt x="1776" y="5050"/>
                </a:lnTo>
                <a:lnTo>
                  <a:pt x="1734" y="5007"/>
                </a:lnTo>
                <a:lnTo>
                  <a:pt x="1734" y="5007"/>
                </a:lnTo>
                <a:lnTo>
                  <a:pt x="1712" y="4922"/>
                </a:lnTo>
                <a:lnTo>
                  <a:pt x="1712" y="4836"/>
                </a:lnTo>
                <a:lnTo>
                  <a:pt x="1691" y="4729"/>
                </a:lnTo>
                <a:lnTo>
                  <a:pt x="1669" y="4643"/>
                </a:lnTo>
                <a:lnTo>
                  <a:pt x="1669" y="4643"/>
                </a:lnTo>
                <a:lnTo>
                  <a:pt x="1605" y="4515"/>
                </a:lnTo>
                <a:lnTo>
                  <a:pt x="1477" y="4430"/>
                </a:lnTo>
                <a:lnTo>
                  <a:pt x="1348" y="4365"/>
                </a:lnTo>
                <a:lnTo>
                  <a:pt x="1199" y="4365"/>
                </a:lnTo>
                <a:lnTo>
                  <a:pt x="1199" y="4365"/>
                </a:lnTo>
                <a:lnTo>
                  <a:pt x="1113" y="4387"/>
                </a:lnTo>
                <a:lnTo>
                  <a:pt x="1028" y="4408"/>
                </a:lnTo>
                <a:lnTo>
                  <a:pt x="963" y="4472"/>
                </a:lnTo>
                <a:lnTo>
                  <a:pt x="899" y="4515"/>
                </a:lnTo>
                <a:lnTo>
                  <a:pt x="814" y="4665"/>
                </a:lnTo>
                <a:lnTo>
                  <a:pt x="728" y="4815"/>
                </a:lnTo>
                <a:lnTo>
                  <a:pt x="728" y="4815"/>
                </a:lnTo>
                <a:lnTo>
                  <a:pt x="621" y="5093"/>
                </a:lnTo>
                <a:lnTo>
                  <a:pt x="621" y="5093"/>
                </a:lnTo>
                <a:lnTo>
                  <a:pt x="578" y="5157"/>
                </a:lnTo>
                <a:lnTo>
                  <a:pt x="535" y="5178"/>
                </a:lnTo>
                <a:lnTo>
                  <a:pt x="514" y="5221"/>
                </a:lnTo>
                <a:lnTo>
                  <a:pt x="493" y="5307"/>
                </a:lnTo>
                <a:lnTo>
                  <a:pt x="493" y="5307"/>
                </a:lnTo>
                <a:lnTo>
                  <a:pt x="514" y="5392"/>
                </a:lnTo>
                <a:lnTo>
                  <a:pt x="535" y="5457"/>
                </a:lnTo>
                <a:lnTo>
                  <a:pt x="600" y="5521"/>
                </a:lnTo>
                <a:lnTo>
                  <a:pt x="642" y="5585"/>
                </a:lnTo>
                <a:lnTo>
                  <a:pt x="642" y="5585"/>
                </a:lnTo>
                <a:close/>
                <a:moveTo>
                  <a:pt x="1391" y="4729"/>
                </a:moveTo>
                <a:lnTo>
                  <a:pt x="1391" y="4729"/>
                </a:lnTo>
                <a:lnTo>
                  <a:pt x="1434" y="4772"/>
                </a:lnTo>
                <a:lnTo>
                  <a:pt x="1455" y="4836"/>
                </a:lnTo>
                <a:lnTo>
                  <a:pt x="1477" y="4986"/>
                </a:lnTo>
                <a:lnTo>
                  <a:pt x="1477" y="5157"/>
                </a:lnTo>
                <a:lnTo>
                  <a:pt x="1498" y="5221"/>
                </a:lnTo>
                <a:lnTo>
                  <a:pt x="1498" y="5243"/>
                </a:lnTo>
                <a:lnTo>
                  <a:pt x="1498" y="5243"/>
                </a:lnTo>
                <a:lnTo>
                  <a:pt x="1477" y="5499"/>
                </a:lnTo>
                <a:lnTo>
                  <a:pt x="1434" y="5628"/>
                </a:lnTo>
                <a:lnTo>
                  <a:pt x="1413" y="5670"/>
                </a:lnTo>
                <a:lnTo>
                  <a:pt x="1370" y="5649"/>
                </a:lnTo>
                <a:lnTo>
                  <a:pt x="1370" y="5649"/>
                </a:lnTo>
                <a:lnTo>
                  <a:pt x="1348" y="5628"/>
                </a:lnTo>
                <a:lnTo>
                  <a:pt x="1327" y="5585"/>
                </a:lnTo>
                <a:lnTo>
                  <a:pt x="1306" y="5457"/>
                </a:lnTo>
                <a:lnTo>
                  <a:pt x="1284" y="5243"/>
                </a:lnTo>
                <a:lnTo>
                  <a:pt x="1284" y="5243"/>
                </a:lnTo>
                <a:lnTo>
                  <a:pt x="1284" y="5114"/>
                </a:lnTo>
                <a:lnTo>
                  <a:pt x="1263" y="4922"/>
                </a:lnTo>
                <a:lnTo>
                  <a:pt x="1284" y="4857"/>
                </a:lnTo>
                <a:lnTo>
                  <a:pt x="1306" y="4772"/>
                </a:lnTo>
                <a:lnTo>
                  <a:pt x="1348" y="4729"/>
                </a:lnTo>
                <a:lnTo>
                  <a:pt x="1391" y="4729"/>
                </a:lnTo>
                <a:lnTo>
                  <a:pt x="1391" y="4729"/>
                </a:lnTo>
                <a:close/>
                <a:moveTo>
                  <a:pt x="4601" y="5221"/>
                </a:moveTo>
                <a:lnTo>
                  <a:pt x="4601" y="5221"/>
                </a:lnTo>
                <a:lnTo>
                  <a:pt x="4601" y="5264"/>
                </a:lnTo>
                <a:lnTo>
                  <a:pt x="4622" y="5328"/>
                </a:lnTo>
                <a:lnTo>
                  <a:pt x="4708" y="5435"/>
                </a:lnTo>
                <a:lnTo>
                  <a:pt x="4879" y="5606"/>
                </a:lnTo>
                <a:lnTo>
                  <a:pt x="4879" y="5606"/>
                </a:lnTo>
                <a:lnTo>
                  <a:pt x="4943" y="5649"/>
                </a:lnTo>
                <a:lnTo>
                  <a:pt x="5071" y="5735"/>
                </a:lnTo>
                <a:lnTo>
                  <a:pt x="5135" y="5777"/>
                </a:lnTo>
                <a:lnTo>
                  <a:pt x="5178" y="5777"/>
                </a:lnTo>
                <a:lnTo>
                  <a:pt x="5200" y="5756"/>
                </a:lnTo>
                <a:lnTo>
                  <a:pt x="5221" y="5692"/>
                </a:lnTo>
                <a:lnTo>
                  <a:pt x="5221" y="5692"/>
                </a:lnTo>
                <a:lnTo>
                  <a:pt x="5114" y="5542"/>
                </a:lnTo>
                <a:lnTo>
                  <a:pt x="4922" y="5350"/>
                </a:lnTo>
                <a:lnTo>
                  <a:pt x="4815" y="5264"/>
                </a:lnTo>
                <a:lnTo>
                  <a:pt x="4708" y="5200"/>
                </a:lnTo>
                <a:lnTo>
                  <a:pt x="4643" y="5200"/>
                </a:lnTo>
                <a:lnTo>
                  <a:pt x="4622" y="5200"/>
                </a:lnTo>
                <a:lnTo>
                  <a:pt x="4601" y="5221"/>
                </a:lnTo>
                <a:lnTo>
                  <a:pt x="4601" y="5221"/>
                </a:lnTo>
                <a:close/>
                <a:moveTo>
                  <a:pt x="3980" y="7510"/>
                </a:moveTo>
                <a:lnTo>
                  <a:pt x="3980" y="7510"/>
                </a:lnTo>
                <a:lnTo>
                  <a:pt x="3873" y="7510"/>
                </a:lnTo>
                <a:lnTo>
                  <a:pt x="3788" y="7532"/>
                </a:lnTo>
                <a:lnTo>
                  <a:pt x="3702" y="7575"/>
                </a:lnTo>
                <a:lnTo>
                  <a:pt x="3659" y="7617"/>
                </a:lnTo>
                <a:lnTo>
                  <a:pt x="3638" y="7660"/>
                </a:lnTo>
                <a:lnTo>
                  <a:pt x="3681" y="7703"/>
                </a:lnTo>
                <a:lnTo>
                  <a:pt x="3745" y="7746"/>
                </a:lnTo>
                <a:lnTo>
                  <a:pt x="3895" y="7746"/>
                </a:lnTo>
                <a:lnTo>
                  <a:pt x="3895" y="7746"/>
                </a:lnTo>
                <a:lnTo>
                  <a:pt x="3980" y="7724"/>
                </a:lnTo>
                <a:lnTo>
                  <a:pt x="4044" y="7703"/>
                </a:lnTo>
                <a:lnTo>
                  <a:pt x="4109" y="7660"/>
                </a:lnTo>
                <a:lnTo>
                  <a:pt x="4173" y="7617"/>
                </a:lnTo>
                <a:lnTo>
                  <a:pt x="4173" y="7575"/>
                </a:lnTo>
                <a:lnTo>
                  <a:pt x="4173" y="7553"/>
                </a:lnTo>
                <a:lnTo>
                  <a:pt x="4109" y="7510"/>
                </a:lnTo>
                <a:lnTo>
                  <a:pt x="3980" y="7510"/>
                </a:lnTo>
                <a:lnTo>
                  <a:pt x="3980" y="7510"/>
                </a:lnTo>
                <a:close/>
                <a:moveTo>
                  <a:pt x="3402" y="6184"/>
                </a:moveTo>
                <a:lnTo>
                  <a:pt x="3402" y="6184"/>
                </a:lnTo>
                <a:lnTo>
                  <a:pt x="3445" y="6227"/>
                </a:lnTo>
                <a:lnTo>
                  <a:pt x="3509" y="6227"/>
                </a:lnTo>
                <a:lnTo>
                  <a:pt x="3574" y="6184"/>
                </a:lnTo>
                <a:lnTo>
                  <a:pt x="3638" y="6120"/>
                </a:lnTo>
                <a:lnTo>
                  <a:pt x="3745" y="5970"/>
                </a:lnTo>
                <a:lnTo>
                  <a:pt x="3809" y="5863"/>
                </a:lnTo>
                <a:lnTo>
                  <a:pt x="3809" y="5863"/>
                </a:lnTo>
                <a:lnTo>
                  <a:pt x="3766" y="5820"/>
                </a:lnTo>
                <a:lnTo>
                  <a:pt x="3745" y="5799"/>
                </a:lnTo>
                <a:lnTo>
                  <a:pt x="3659" y="5799"/>
                </a:lnTo>
                <a:lnTo>
                  <a:pt x="3595" y="5842"/>
                </a:lnTo>
                <a:lnTo>
                  <a:pt x="3509" y="5884"/>
                </a:lnTo>
                <a:lnTo>
                  <a:pt x="3445" y="5970"/>
                </a:lnTo>
                <a:lnTo>
                  <a:pt x="3402" y="6056"/>
                </a:lnTo>
                <a:lnTo>
                  <a:pt x="3381" y="6141"/>
                </a:lnTo>
                <a:lnTo>
                  <a:pt x="3402" y="6184"/>
                </a:lnTo>
                <a:lnTo>
                  <a:pt x="3402" y="6184"/>
                </a:lnTo>
                <a:close/>
                <a:moveTo>
                  <a:pt x="6376" y="7040"/>
                </a:moveTo>
                <a:lnTo>
                  <a:pt x="6376" y="7040"/>
                </a:lnTo>
                <a:lnTo>
                  <a:pt x="6419" y="6997"/>
                </a:lnTo>
                <a:lnTo>
                  <a:pt x="6441" y="6933"/>
                </a:lnTo>
                <a:lnTo>
                  <a:pt x="6419" y="6869"/>
                </a:lnTo>
                <a:lnTo>
                  <a:pt x="6376" y="6783"/>
                </a:lnTo>
                <a:lnTo>
                  <a:pt x="6248" y="6655"/>
                </a:lnTo>
                <a:lnTo>
                  <a:pt x="6184" y="6612"/>
                </a:lnTo>
                <a:lnTo>
                  <a:pt x="6120" y="6590"/>
                </a:lnTo>
                <a:lnTo>
                  <a:pt x="6120" y="6590"/>
                </a:lnTo>
                <a:lnTo>
                  <a:pt x="6098" y="6590"/>
                </a:lnTo>
                <a:lnTo>
                  <a:pt x="6077" y="6612"/>
                </a:lnTo>
                <a:lnTo>
                  <a:pt x="6056" y="6676"/>
                </a:lnTo>
                <a:lnTo>
                  <a:pt x="6077" y="6762"/>
                </a:lnTo>
                <a:lnTo>
                  <a:pt x="6120" y="6847"/>
                </a:lnTo>
                <a:lnTo>
                  <a:pt x="6184" y="6933"/>
                </a:lnTo>
                <a:lnTo>
                  <a:pt x="6248" y="6997"/>
                </a:lnTo>
                <a:lnTo>
                  <a:pt x="6312" y="7040"/>
                </a:lnTo>
                <a:lnTo>
                  <a:pt x="6376" y="7040"/>
                </a:lnTo>
                <a:lnTo>
                  <a:pt x="6376" y="7040"/>
                </a:lnTo>
                <a:close/>
                <a:moveTo>
                  <a:pt x="2868" y="6911"/>
                </a:moveTo>
                <a:lnTo>
                  <a:pt x="2868" y="6911"/>
                </a:lnTo>
                <a:lnTo>
                  <a:pt x="2910" y="6954"/>
                </a:lnTo>
                <a:lnTo>
                  <a:pt x="2975" y="6933"/>
                </a:lnTo>
                <a:lnTo>
                  <a:pt x="3039" y="6890"/>
                </a:lnTo>
                <a:lnTo>
                  <a:pt x="3103" y="6826"/>
                </a:lnTo>
                <a:lnTo>
                  <a:pt x="3188" y="6676"/>
                </a:lnTo>
                <a:lnTo>
                  <a:pt x="3210" y="6612"/>
                </a:lnTo>
                <a:lnTo>
                  <a:pt x="3210" y="6548"/>
                </a:lnTo>
                <a:lnTo>
                  <a:pt x="3210" y="6548"/>
                </a:lnTo>
                <a:lnTo>
                  <a:pt x="3210" y="6526"/>
                </a:lnTo>
                <a:lnTo>
                  <a:pt x="3188" y="6505"/>
                </a:lnTo>
                <a:lnTo>
                  <a:pt x="3124" y="6505"/>
                </a:lnTo>
                <a:lnTo>
                  <a:pt x="3060" y="6526"/>
                </a:lnTo>
                <a:lnTo>
                  <a:pt x="2975" y="6590"/>
                </a:lnTo>
                <a:lnTo>
                  <a:pt x="2910" y="6676"/>
                </a:lnTo>
                <a:lnTo>
                  <a:pt x="2868" y="6762"/>
                </a:lnTo>
                <a:lnTo>
                  <a:pt x="2846" y="6847"/>
                </a:lnTo>
                <a:lnTo>
                  <a:pt x="2846" y="6890"/>
                </a:lnTo>
                <a:lnTo>
                  <a:pt x="2868" y="6911"/>
                </a:lnTo>
                <a:lnTo>
                  <a:pt x="2868" y="6911"/>
                </a:lnTo>
                <a:close/>
                <a:moveTo>
                  <a:pt x="5585" y="7489"/>
                </a:moveTo>
                <a:lnTo>
                  <a:pt x="5585" y="7489"/>
                </a:lnTo>
                <a:lnTo>
                  <a:pt x="5521" y="7489"/>
                </a:lnTo>
                <a:lnTo>
                  <a:pt x="5456" y="7510"/>
                </a:lnTo>
                <a:lnTo>
                  <a:pt x="5392" y="7553"/>
                </a:lnTo>
                <a:lnTo>
                  <a:pt x="5349" y="7596"/>
                </a:lnTo>
                <a:lnTo>
                  <a:pt x="5349" y="7639"/>
                </a:lnTo>
                <a:lnTo>
                  <a:pt x="5349" y="7682"/>
                </a:lnTo>
                <a:lnTo>
                  <a:pt x="5392" y="7703"/>
                </a:lnTo>
                <a:lnTo>
                  <a:pt x="5478" y="7724"/>
                </a:lnTo>
                <a:lnTo>
                  <a:pt x="5478" y="7724"/>
                </a:lnTo>
                <a:lnTo>
                  <a:pt x="5563" y="7746"/>
                </a:lnTo>
                <a:lnTo>
                  <a:pt x="5649" y="7724"/>
                </a:lnTo>
                <a:lnTo>
                  <a:pt x="5692" y="7682"/>
                </a:lnTo>
                <a:lnTo>
                  <a:pt x="5735" y="7639"/>
                </a:lnTo>
                <a:lnTo>
                  <a:pt x="5756" y="7575"/>
                </a:lnTo>
                <a:lnTo>
                  <a:pt x="5735" y="7532"/>
                </a:lnTo>
                <a:lnTo>
                  <a:pt x="5692" y="7489"/>
                </a:lnTo>
                <a:lnTo>
                  <a:pt x="5585" y="7489"/>
                </a:lnTo>
                <a:lnTo>
                  <a:pt x="5585" y="7489"/>
                </a:lnTo>
                <a:close/>
                <a:moveTo>
                  <a:pt x="3017" y="7553"/>
                </a:moveTo>
                <a:lnTo>
                  <a:pt x="3017" y="7553"/>
                </a:lnTo>
                <a:lnTo>
                  <a:pt x="2932" y="7553"/>
                </a:lnTo>
                <a:lnTo>
                  <a:pt x="2868" y="7553"/>
                </a:lnTo>
                <a:lnTo>
                  <a:pt x="2803" y="7596"/>
                </a:lnTo>
                <a:lnTo>
                  <a:pt x="2739" y="7617"/>
                </a:lnTo>
                <a:lnTo>
                  <a:pt x="2718" y="7660"/>
                </a:lnTo>
                <a:lnTo>
                  <a:pt x="2739" y="7703"/>
                </a:lnTo>
                <a:lnTo>
                  <a:pt x="2782" y="7746"/>
                </a:lnTo>
                <a:lnTo>
                  <a:pt x="2868" y="7789"/>
                </a:lnTo>
                <a:lnTo>
                  <a:pt x="2868" y="7789"/>
                </a:lnTo>
                <a:lnTo>
                  <a:pt x="2953" y="7789"/>
                </a:lnTo>
                <a:lnTo>
                  <a:pt x="3017" y="7767"/>
                </a:lnTo>
                <a:lnTo>
                  <a:pt x="3103" y="7724"/>
                </a:lnTo>
                <a:lnTo>
                  <a:pt x="3146" y="7682"/>
                </a:lnTo>
                <a:lnTo>
                  <a:pt x="3167" y="7660"/>
                </a:lnTo>
                <a:lnTo>
                  <a:pt x="3167" y="7617"/>
                </a:lnTo>
                <a:lnTo>
                  <a:pt x="3124" y="7575"/>
                </a:lnTo>
                <a:lnTo>
                  <a:pt x="3017" y="7553"/>
                </a:lnTo>
                <a:lnTo>
                  <a:pt x="3017" y="7553"/>
                </a:lnTo>
                <a:close/>
                <a:moveTo>
                  <a:pt x="5435" y="6013"/>
                </a:moveTo>
                <a:lnTo>
                  <a:pt x="5435" y="6013"/>
                </a:lnTo>
                <a:lnTo>
                  <a:pt x="5435" y="6077"/>
                </a:lnTo>
                <a:lnTo>
                  <a:pt x="5456" y="6141"/>
                </a:lnTo>
                <a:lnTo>
                  <a:pt x="5499" y="6205"/>
                </a:lnTo>
                <a:lnTo>
                  <a:pt x="5563" y="6270"/>
                </a:lnTo>
                <a:lnTo>
                  <a:pt x="5628" y="6312"/>
                </a:lnTo>
                <a:lnTo>
                  <a:pt x="5713" y="6334"/>
                </a:lnTo>
                <a:lnTo>
                  <a:pt x="5777" y="6312"/>
                </a:lnTo>
                <a:lnTo>
                  <a:pt x="5842" y="6291"/>
                </a:lnTo>
                <a:lnTo>
                  <a:pt x="5842" y="6291"/>
                </a:lnTo>
                <a:lnTo>
                  <a:pt x="5777" y="6184"/>
                </a:lnTo>
                <a:lnTo>
                  <a:pt x="5670" y="6034"/>
                </a:lnTo>
                <a:lnTo>
                  <a:pt x="5606" y="5991"/>
                </a:lnTo>
                <a:lnTo>
                  <a:pt x="5542" y="5949"/>
                </a:lnTo>
                <a:lnTo>
                  <a:pt x="5478" y="5949"/>
                </a:lnTo>
                <a:lnTo>
                  <a:pt x="5435" y="6013"/>
                </a:lnTo>
                <a:lnTo>
                  <a:pt x="5435" y="6013"/>
                </a:lnTo>
                <a:close/>
                <a:moveTo>
                  <a:pt x="4772" y="7510"/>
                </a:moveTo>
                <a:lnTo>
                  <a:pt x="4772" y="7510"/>
                </a:lnTo>
                <a:lnTo>
                  <a:pt x="4622" y="7553"/>
                </a:lnTo>
                <a:lnTo>
                  <a:pt x="4579" y="7596"/>
                </a:lnTo>
                <a:lnTo>
                  <a:pt x="4558" y="7617"/>
                </a:lnTo>
                <a:lnTo>
                  <a:pt x="4558" y="7660"/>
                </a:lnTo>
                <a:lnTo>
                  <a:pt x="4579" y="7682"/>
                </a:lnTo>
                <a:lnTo>
                  <a:pt x="4643" y="7703"/>
                </a:lnTo>
                <a:lnTo>
                  <a:pt x="4729" y="7724"/>
                </a:lnTo>
                <a:lnTo>
                  <a:pt x="4729" y="7724"/>
                </a:lnTo>
                <a:lnTo>
                  <a:pt x="4836" y="7746"/>
                </a:lnTo>
                <a:lnTo>
                  <a:pt x="4900" y="7724"/>
                </a:lnTo>
                <a:lnTo>
                  <a:pt x="4943" y="7703"/>
                </a:lnTo>
                <a:lnTo>
                  <a:pt x="4964" y="7660"/>
                </a:lnTo>
                <a:lnTo>
                  <a:pt x="4964" y="7639"/>
                </a:lnTo>
                <a:lnTo>
                  <a:pt x="4922" y="7596"/>
                </a:lnTo>
                <a:lnTo>
                  <a:pt x="4857" y="7553"/>
                </a:lnTo>
                <a:lnTo>
                  <a:pt x="4772" y="7510"/>
                </a:lnTo>
                <a:lnTo>
                  <a:pt x="4772" y="7510"/>
                </a:lnTo>
                <a:close/>
                <a:moveTo>
                  <a:pt x="4109" y="5221"/>
                </a:moveTo>
                <a:lnTo>
                  <a:pt x="4109" y="5221"/>
                </a:lnTo>
                <a:lnTo>
                  <a:pt x="4066" y="5200"/>
                </a:lnTo>
                <a:lnTo>
                  <a:pt x="4002" y="5243"/>
                </a:lnTo>
                <a:lnTo>
                  <a:pt x="3959" y="5285"/>
                </a:lnTo>
                <a:lnTo>
                  <a:pt x="3916" y="5350"/>
                </a:lnTo>
                <a:lnTo>
                  <a:pt x="3873" y="5414"/>
                </a:lnTo>
                <a:lnTo>
                  <a:pt x="3873" y="5478"/>
                </a:lnTo>
                <a:lnTo>
                  <a:pt x="3873" y="5542"/>
                </a:lnTo>
                <a:lnTo>
                  <a:pt x="3937" y="5606"/>
                </a:lnTo>
                <a:lnTo>
                  <a:pt x="3937" y="5606"/>
                </a:lnTo>
                <a:lnTo>
                  <a:pt x="4023" y="5521"/>
                </a:lnTo>
                <a:lnTo>
                  <a:pt x="4109" y="5414"/>
                </a:lnTo>
                <a:lnTo>
                  <a:pt x="4151" y="5350"/>
                </a:lnTo>
                <a:lnTo>
                  <a:pt x="4151" y="5307"/>
                </a:lnTo>
                <a:lnTo>
                  <a:pt x="4151" y="5243"/>
                </a:lnTo>
                <a:lnTo>
                  <a:pt x="4109" y="5221"/>
                </a:lnTo>
                <a:lnTo>
                  <a:pt x="4109" y="5221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306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274"/>
    </mc:Choice>
    <mc:Fallback xmlns="">
      <p:transition spd="slow" advTm="7127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0538" y="0"/>
            <a:ext cx="9829119" cy="1325563"/>
          </a:xfrm>
        </p:spPr>
        <p:txBody>
          <a:bodyPr>
            <a:normAutofit fontScale="90000"/>
          </a:bodyPr>
          <a:lstStyle/>
          <a:p>
            <a:br>
              <a:rPr lang="es-ES" sz="32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s-ES" sz="32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" sz="3200" b="1" i="1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  <a:t>How is online interaction addressed in the Companion Volume to the CEFR?</a:t>
            </a:r>
            <a:endParaRPr lang="es-ES" sz="32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0"/>
          </p:nvPr>
        </p:nvSpPr>
        <p:spPr>
          <a:xfrm>
            <a:off x="460531" y="1739456"/>
            <a:ext cx="4858984" cy="3907809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200000"/>
              </a:lnSpc>
              <a:spcBef>
                <a:spcPts val="800"/>
              </a:spcBef>
              <a:defRPr/>
            </a:pPr>
            <a:r>
              <a:rPr lang="en-US" sz="55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  <a:sym typeface="Sniglet"/>
              </a:rPr>
              <a:t>Interaction is a fundamental part of using language. </a:t>
            </a:r>
          </a:p>
          <a:p>
            <a:pPr>
              <a:lnSpc>
                <a:spcPct val="200000"/>
              </a:lnSpc>
              <a:spcBef>
                <a:spcPts val="800"/>
              </a:spcBef>
              <a:defRPr/>
            </a:pPr>
            <a:r>
              <a:rPr lang="en-US" sz="55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  <a:sym typeface="Sniglet"/>
              </a:rPr>
              <a:t>CEFR scales address online interaction separately because it is a multimodal activity, involving one medium and several methods of communication.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Google Shape;65;p12"/>
          <p:cNvSpPr txBox="1"/>
          <p:nvPr/>
        </p:nvSpPr>
        <p:spPr>
          <a:xfrm>
            <a:off x="5796790" y="1459964"/>
            <a:ext cx="5772910" cy="3234731"/>
          </a:xfrm>
          <a:prstGeom prst="rect">
            <a:avLst/>
          </a:prstGeom>
          <a:noFill/>
          <a:ln>
            <a:noFill/>
          </a:ln>
        </p:spPr>
        <p:txBody>
          <a:bodyPr spcFirstLastPara="1" lIns="121900" tIns="121900" rIns="121900" bIns="121900"/>
          <a:lstStyle/>
          <a:p>
            <a:pPr marL="285750" indent="-285750" eaLnBrk="1" fontAlgn="auto" hangingPunct="1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2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  <a:sym typeface="Sniglet"/>
              </a:rPr>
              <a:t>Multimodal communication is typical of online interaction, with examples such as,</a:t>
            </a:r>
            <a:r>
              <a:rPr lang="es-ES" sz="22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  <a:sym typeface="Sniglet"/>
              </a:rPr>
              <a:t>                                  </a:t>
            </a:r>
            <a:endParaRPr sz="2200" b="1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  <a:sym typeface="Sniglet"/>
            </a:endParaRPr>
          </a:p>
        </p:txBody>
      </p:sp>
      <p:grpSp>
        <p:nvGrpSpPr>
          <p:cNvPr id="5" name="Google Shape;51;p11">
            <a:extLst>
              <a:ext uri="{FF2B5EF4-FFF2-40B4-BE49-F238E27FC236}">
                <a16:creationId xmlns:a16="http://schemas.microsoft.com/office/drawing/2014/main" id="{C74B6D75-B3E6-2F48-95FD-16B2BA6724AF}"/>
              </a:ext>
            </a:extLst>
          </p:cNvPr>
          <p:cNvGrpSpPr/>
          <p:nvPr/>
        </p:nvGrpSpPr>
        <p:grpSpPr>
          <a:xfrm rot="5043882">
            <a:off x="7176889" y="3049526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6" name="Google Shape;52;p11">
              <a:extLst>
                <a:ext uri="{FF2B5EF4-FFF2-40B4-BE49-F238E27FC236}">
                  <a16:creationId xmlns:a16="http://schemas.microsoft.com/office/drawing/2014/main" id="{5C950C08-057B-DE4A-8698-35966C9EA2D8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  <p:sp>
          <p:nvSpPr>
            <p:cNvPr id="7" name="Google Shape;53;p11">
              <a:extLst>
                <a:ext uri="{FF2B5EF4-FFF2-40B4-BE49-F238E27FC236}">
                  <a16:creationId xmlns:a16="http://schemas.microsoft.com/office/drawing/2014/main" id="{7CA82A55-FC48-AA42-9A86-6672840901B2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07FAC6EC-BB9E-354E-8983-D9D4D1A17C15}"/>
              </a:ext>
            </a:extLst>
          </p:cNvPr>
          <p:cNvSpPr txBox="1"/>
          <p:nvPr/>
        </p:nvSpPr>
        <p:spPr>
          <a:xfrm>
            <a:off x="7966280" y="3412193"/>
            <a:ext cx="1987826" cy="430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2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Chats</a:t>
            </a:r>
          </a:p>
        </p:txBody>
      </p:sp>
      <p:grpSp>
        <p:nvGrpSpPr>
          <p:cNvPr id="9" name="Google Shape;51;p11">
            <a:extLst>
              <a:ext uri="{FF2B5EF4-FFF2-40B4-BE49-F238E27FC236}">
                <a16:creationId xmlns:a16="http://schemas.microsoft.com/office/drawing/2014/main" id="{C3F7E355-D440-034F-B31B-93519E0A0894}"/>
              </a:ext>
            </a:extLst>
          </p:cNvPr>
          <p:cNvGrpSpPr/>
          <p:nvPr/>
        </p:nvGrpSpPr>
        <p:grpSpPr>
          <a:xfrm rot="5043882">
            <a:off x="7118381" y="3706102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10" name="Google Shape;52;p11">
              <a:extLst>
                <a:ext uri="{FF2B5EF4-FFF2-40B4-BE49-F238E27FC236}">
                  <a16:creationId xmlns:a16="http://schemas.microsoft.com/office/drawing/2014/main" id="{6CE0D48D-96CD-694A-8FC1-2695A410E142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solidFill>
                <a:srgbClr val="1F4E79"/>
              </a:solidFill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  <p:sp>
          <p:nvSpPr>
            <p:cNvPr id="11" name="Google Shape;53;p11">
              <a:extLst>
                <a:ext uri="{FF2B5EF4-FFF2-40B4-BE49-F238E27FC236}">
                  <a16:creationId xmlns:a16="http://schemas.microsoft.com/office/drawing/2014/main" id="{320AAACF-178E-1B45-87A9-823F81490D12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solidFill>
                <a:srgbClr val="1F4E79"/>
              </a:solidFill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A37DBA4-A32F-F549-852D-17A7FECEA3CB}"/>
              </a:ext>
            </a:extLst>
          </p:cNvPr>
          <p:cNvSpPr txBox="1"/>
          <p:nvPr/>
        </p:nvSpPr>
        <p:spPr>
          <a:xfrm>
            <a:off x="7966280" y="4053444"/>
            <a:ext cx="1987826" cy="430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22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Blogs</a:t>
            </a:r>
          </a:p>
        </p:txBody>
      </p:sp>
      <p:grpSp>
        <p:nvGrpSpPr>
          <p:cNvPr id="13" name="Google Shape;51;p11">
            <a:extLst>
              <a:ext uri="{FF2B5EF4-FFF2-40B4-BE49-F238E27FC236}">
                <a16:creationId xmlns:a16="http://schemas.microsoft.com/office/drawing/2014/main" id="{E7B8D40F-5179-1E46-BD92-A250834382D9}"/>
              </a:ext>
            </a:extLst>
          </p:cNvPr>
          <p:cNvGrpSpPr/>
          <p:nvPr/>
        </p:nvGrpSpPr>
        <p:grpSpPr>
          <a:xfrm rot="5043882">
            <a:off x="7039828" y="4388948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14" name="Google Shape;52;p11">
              <a:extLst>
                <a:ext uri="{FF2B5EF4-FFF2-40B4-BE49-F238E27FC236}">
                  <a16:creationId xmlns:a16="http://schemas.microsoft.com/office/drawing/2014/main" id="{ECB50D67-072E-6845-B4B0-5E5284CCEECA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solidFill>
                <a:srgbClr val="1F4E79"/>
              </a:solidFill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  <p:sp>
          <p:nvSpPr>
            <p:cNvPr id="15" name="Google Shape;53;p11">
              <a:extLst>
                <a:ext uri="{FF2B5EF4-FFF2-40B4-BE49-F238E27FC236}">
                  <a16:creationId xmlns:a16="http://schemas.microsoft.com/office/drawing/2014/main" id="{82EABCFA-75B2-9442-BF41-283888D1EF9C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solidFill>
                <a:srgbClr val="1F4E79"/>
              </a:solidFill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44FA0A9-A413-2449-9181-7E0A6A677B70}"/>
              </a:ext>
            </a:extLst>
          </p:cNvPr>
          <p:cNvSpPr txBox="1"/>
          <p:nvPr/>
        </p:nvSpPr>
        <p:spPr>
          <a:xfrm>
            <a:off x="7966280" y="4782424"/>
            <a:ext cx="2617718" cy="430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Video conferencing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617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034"/>
    </mc:Choice>
    <mc:Fallback xmlns="">
      <p:transition spd="slow" advTm="490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F98A96-008C-5340-B29E-397272087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162707"/>
            <a:ext cx="11218126" cy="863989"/>
          </a:xfrm>
        </p:spPr>
        <p:txBody>
          <a:bodyPr/>
          <a:lstStyle/>
          <a:p>
            <a:r>
              <a:rPr lang="en-GB" sz="2900" b="1" dirty="0">
                <a:solidFill>
                  <a:schemeClr val="accent5">
                    <a:lumMod val="50000"/>
                  </a:schemeClr>
                </a:solidFill>
              </a:rPr>
              <a:t>Online communication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CE3514-04B4-1444-8847-385C635702C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5901" y="728116"/>
            <a:ext cx="9219173" cy="4926236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2200"/>
              </a:spcBef>
              <a:buNone/>
            </a:pPr>
            <a:r>
              <a:rPr lang="en-GB" sz="22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Online communication is always mediated through a machine and shows characteristics that differ from face-to-face communication or from communication in writing that is not instantaneous.</a:t>
            </a:r>
          </a:p>
          <a:p>
            <a:pPr marL="0" indent="0">
              <a:lnSpc>
                <a:spcPct val="170000"/>
              </a:lnSpc>
              <a:spcBef>
                <a:spcPts val="2200"/>
              </a:spcBef>
              <a:buNone/>
            </a:pPr>
            <a:r>
              <a:rPr lang="en-GB" sz="22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There is a large availability of resources that can be used in real time and the response is, in many cases, instantaneous: miscommunication can occur easily.</a:t>
            </a:r>
          </a:p>
          <a:p>
            <a:pPr marL="0" indent="0">
              <a:lnSpc>
                <a:spcPct val="170000"/>
              </a:lnSpc>
              <a:spcBef>
                <a:spcPts val="2200"/>
              </a:spcBef>
              <a:buNone/>
            </a:pPr>
            <a:r>
              <a:rPr lang="en-GB" sz="22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The affective or emotional nuances that are transmitted in communication that is not machine mediated need to be expressed differently.</a:t>
            </a:r>
          </a:p>
        </p:txBody>
      </p:sp>
      <p:sp>
        <p:nvSpPr>
          <p:cNvPr id="4" name="Google Shape;75;p13">
            <a:extLst>
              <a:ext uri="{FF2B5EF4-FFF2-40B4-BE49-F238E27FC236}">
                <a16:creationId xmlns:a16="http://schemas.microsoft.com/office/drawing/2014/main" id="{911808AD-BC16-684A-B7B3-7CEADC97B76A}"/>
              </a:ext>
            </a:extLst>
          </p:cNvPr>
          <p:cNvSpPr/>
          <p:nvPr/>
        </p:nvSpPr>
        <p:spPr>
          <a:xfrm>
            <a:off x="9232427" y="3110104"/>
            <a:ext cx="602256" cy="637792"/>
          </a:xfrm>
          <a:custGeom>
            <a:avLst/>
            <a:gdLst/>
            <a:ahLst/>
            <a:cxnLst/>
            <a:rect l="l" t="t" r="r" b="b"/>
            <a:pathLst>
              <a:path w="15695" h="16620" extrusionOk="0">
                <a:moveTo>
                  <a:pt x="7786" y="755"/>
                </a:moveTo>
                <a:lnTo>
                  <a:pt x="7567" y="780"/>
                </a:lnTo>
                <a:lnTo>
                  <a:pt x="7324" y="804"/>
                </a:lnTo>
                <a:lnTo>
                  <a:pt x="7105" y="877"/>
                </a:lnTo>
                <a:lnTo>
                  <a:pt x="6910" y="999"/>
                </a:lnTo>
                <a:lnTo>
                  <a:pt x="6813" y="1072"/>
                </a:lnTo>
                <a:lnTo>
                  <a:pt x="6740" y="1145"/>
                </a:lnTo>
                <a:lnTo>
                  <a:pt x="6691" y="1242"/>
                </a:lnTo>
                <a:lnTo>
                  <a:pt x="6643" y="1364"/>
                </a:lnTo>
                <a:lnTo>
                  <a:pt x="6667" y="1388"/>
                </a:lnTo>
                <a:lnTo>
                  <a:pt x="6691" y="1412"/>
                </a:lnTo>
                <a:lnTo>
                  <a:pt x="6740" y="1388"/>
                </a:lnTo>
                <a:lnTo>
                  <a:pt x="6764" y="1412"/>
                </a:lnTo>
                <a:lnTo>
                  <a:pt x="6716" y="1461"/>
                </a:lnTo>
                <a:lnTo>
                  <a:pt x="6691" y="1510"/>
                </a:lnTo>
                <a:lnTo>
                  <a:pt x="6691" y="1680"/>
                </a:lnTo>
                <a:lnTo>
                  <a:pt x="6716" y="1826"/>
                </a:lnTo>
                <a:lnTo>
                  <a:pt x="6764" y="1996"/>
                </a:lnTo>
                <a:lnTo>
                  <a:pt x="6813" y="2166"/>
                </a:lnTo>
                <a:lnTo>
                  <a:pt x="6886" y="2312"/>
                </a:lnTo>
                <a:lnTo>
                  <a:pt x="7008" y="2434"/>
                </a:lnTo>
                <a:lnTo>
                  <a:pt x="7129" y="2556"/>
                </a:lnTo>
                <a:lnTo>
                  <a:pt x="7251" y="2629"/>
                </a:lnTo>
                <a:lnTo>
                  <a:pt x="7300" y="2629"/>
                </a:lnTo>
                <a:lnTo>
                  <a:pt x="7324" y="2604"/>
                </a:lnTo>
                <a:lnTo>
                  <a:pt x="7324" y="2580"/>
                </a:lnTo>
                <a:lnTo>
                  <a:pt x="7324" y="2556"/>
                </a:lnTo>
                <a:lnTo>
                  <a:pt x="7056" y="2069"/>
                </a:lnTo>
                <a:lnTo>
                  <a:pt x="6983" y="1826"/>
                </a:lnTo>
                <a:lnTo>
                  <a:pt x="6910" y="1583"/>
                </a:lnTo>
                <a:lnTo>
                  <a:pt x="7202" y="1874"/>
                </a:lnTo>
                <a:lnTo>
                  <a:pt x="7543" y="2142"/>
                </a:lnTo>
                <a:lnTo>
                  <a:pt x="7884" y="2385"/>
                </a:lnTo>
                <a:lnTo>
                  <a:pt x="8273" y="2580"/>
                </a:lnTo>
                <a:lnTo>
                  <a:pt x="8468" y="2677"/>
                </a:lnTo>
                <a:lnTo>
                  <a:pt x="8662" y="2726"/>
                </a:lnTo>
                <a:lnTo>
                  <a:pt x="8857" y="2775"/>
                </a:lnTo>
                <a:lnTo>
                  <a:pt x="9076" y="2823"/>
                </a:lnTo>
                <a:lnTo>
                  <a:pt x="9490" y="2823"/>
                </a:lnTo>
                <a:lnTo>
                  <a:pt x="9709" y="2799"/>
                </a:lnTo>
                <a:lnTo>
                  <a:pt x="9928" y="2750"/>
                </a:lnTo>
                <a:lnTo>
                  <a:pt x="9952" y="2726"/>
                </a:lnTo>
                <a:lnTo>
                  <a:pt x="9976" y="2677"/>
                </a:lnTo>
                <a:lnTo>
                  <a:pt x="9952" y="2629"/>
                </a:lnTo>
                <a:lnTo>
                  <a:pt x="9928" y="2604"/>
                </a:lnTo>
                <a:lnTo>
                  <a:pt x="9538" y="2531"/>
                </a:lnTo>
                <a:lnTo>
                  <a:pt x="9173" y="2458"/>
                </a:lnTo>
                <a:lnTo>
                  <a:pt x="8784" y="2410"/>
                </a:lnTo>
                <a:lnTo>
                  <a:pt x="8419" y="2312"/>
                </a:lnTo>
                <a:lnTo>
                  <a:pt x="8224" y="2239"/>
                </a:lnTo>
                <a:lnTo>
                  <a:pt x="8054" y="2142"/>
                </a:lnTo>
                <a:lnTo>
                  <a:pt x="7689" y="1947"/>
                </a:lnTo>
                <a:lnTo>
                  <a:pt x="7348" y="1728"/>
                </a:lnTo>
                <a:lnTo>
                  <a:pt x="7008" y="1510"/>
                </a:lnTo>
                <a:lnTo>
                  <a:pt x="7251" y="1583"/>
                </a:lnTo>
                <a:lnTo>
                  <a:pt x="7494" y="1631"/>
                </a:lnTo>
                <a:lnTo>
                  <a:pt x="7981" y="1753"/>
                </a:lnTo>
                <a:lnTo>
                  <a:pt x="8297" y="1826"/>
                </a:lnTo>
                <a:lnTo>
                  <a:pt x="8638" y="1923"/>
                </a:lnTo>
                <a:lnTo>
                  <a:pt x="8954" y="1947"/>
                </a:lnTo>
                <a:lnTo>
                  <a:pt x="9125" y="1947"/>
                </a:lnTo>
                <a:lnTo>
                  <a:pt x="9295" y="1923"/>
                </a:lnTo>
                <a:lnTo>
                  <a:pt x="9344" y="1899"/>
                </a:lnTo>
                <a:lnTo>
                  <a:pt x="9344" y="1850"/>
                </a:lnTo>
                <a:lnTo>
                  <a:pt x="9344" y="1826"/>
                </a:lnTo>
                <a:lnTo>
                  <a:pt x="9319" y="1777"/>
                </a:lnTo>
                <a:lnTo>
                  <a:pt x="9027" y="1655"/>
                </a:lnTo>
                <a:lnTo>
                  <a:pt x="8711" y="1558"/>
                </a:lnTo>
                <a:lnTo>
                  <a:pt x="8078" y="1437"/>
                </a:lnTo>
                <a:lnTo>
                  <a:pt x="7567" y="1315"/>
                </a:lnTo>
                <a:lnTo>
                  <a:pt x="7300" y="1266"/>
                </a:lnTo>
                <a:lnTo>
                  <a:pt x="7032" y="1266"/>
                </a:lnTo>
                <a:lnTo>
                  <a:pt x="7251" y="1145"/>
                </a:lnTo>
                <a:lnTo>
                  <a:pt x="7470" y="1072"/>
                </a:lnTo>
                <a:lnTo>
                  <a:pt x="7738" y="1047"/>
                </a:lnTo>
                <a:lnTo>
                  <a:pt x="8005" y="1072"/>
                </a:lnTo>
                <a:lnTo>
                  <a:pt x="8273" y="1120"/>
                </a:lnTo>
                <a:lnTo>
                  <a:pt x="8541" y="1193"/>
                </a:lnTo>
                <a:lnTo>
                  <a:pt x="8760" y="1266"/>
                </a:lnTo>
                <a:lnTo>
                  <a:pt x="8954" y="1339"/>
                </a:lnTo>
                <a:lnTo>
                  <a:pt x="9368" y="1558"/>
                </a:lnTo>
                <a:lnTo>
                  <a:pt x="9806" y="1753"/>
                </a:lnTo>
                <a:lnTo>
                  <a:pt x="10001" y="1826"/>
                </a:lnTo>
                <a:lnTo>
                  <a:pt x="10220" y="1874"/>
                </a:lnTo>
                <a:lnTo>
                  <a:pt x="10268" y="1850"/>
                </a:lnTo>
                <a:lnTo>
                  <a:pt x="10293" y="1826"/>
                </a:lnTo>
                <a:lnTo>
                  <a:pt x="10317" y="1801"/>
                </a:lnTo>
                <a:lnTo>
                  <a:pt x="10293" y="1753"/>
                </a:lnTo>
                <a:lnTo>
                  <a:pt x="10098" y="1558"/>
                </a:lnTo>
                <a:lnTo>
                  <a:pt x="9879" y="1388"/>
                </a:lnTo>
                <a:lnTo>
                  <a:pt x="9611" y="1242"/>
                </a:lnTo>
                <a:lnTo>
                  <a:pt x="9344" y="1120"/>
                </a:lnTo>
                <a:lnTo>
                  <a:pt x="9052" y="1023"/>
                </a:lnTo>
                <a:lnTo>
                  <a:pt x="8760" y="926"/>
                </a:lnTo>
                <a:lnTo>
                  <a:pt x="8224" y="804"/>
                </a:lnTo>
                <a:lnTo>
                  <a:pt x="8030" y="755"/>
                </a:lnTo>
                <a:close/>
                <a:moveTo>
                  <a:pt x="5888" y="1996"/>
                </a:moveTo>
                <a:lnTo>
                  <a:pt x="5864" y="2020"/>
                </a:lnTo>
                <a:lnTo>
                  <a:pt x="5694" y="2142"/>
                </a:lnTo>
                <a:lnTo>
                  <a:pt x="5523" y="2264"/>
                </a:lnTo>
                <a:lnTo>
                  <a:pt x="5207" y="2556"/>
                </a:lnTo>
                <a:lnTo>
                  <a:pt x="4891" y="2823"/>
                </a:lnTo>
                <a:lnTo>
                  <a:pt x="4745" y="2969"/>
                </a:lnTo>
                <a:lnTo>
                  <a:pt x="4623" y="3140"/>
                </a:lnTo>
                <a:lnTo>
                  <a:pt x="4623" y="3188"/>
                </a:lnTo>
                <a:lnTo>
                  <a:pt x="4647" y="3213"/>
                </a:lnTo>
                <a:lnTo>
                  <a:pt x="4842" y="3115"/>
                </a:lnTo>
                <a:lnTo>
                  <a:pt x="4988" y="3018"/>
                </a:lnTo>
                <a:lnTo>
                  <a:pt x="5280" y="2775"/>
                </a:lnTo>
                <a:lnTo>
                  <a:pt x="5645" y="2458"/>
                </a:lnTo>
                <a:lnTo>
                  <a:pt x="5986" y="2166"/>
                </a:lnTo>
                <a:lnTo>
                  <a:pt x="6010" y="2093"/>
                </a:lnTo>
                <a:lnTo>
                  <a:pt x="5986" y="2045"/>
                </a:lnTo>
                <a:lnTo>
                  <a:pt x="5937" y="1996"/>
                </a:lnTo>
                <a:close/>
                <a:moveTo>
                  <a:pt x="6107" y="5622"/>
                </a:moveTo>
                <a:lnTo>
                  <a:pt x="6059" y="5646"/>
                </a:lnTo>
                <a:lnTo>
                  <a:pt x="6010" y="5670"/>
                </a:lnTo>
                <a:lnTo>
                  <a:pt x="5961" y="5719"/>
                </a:lnTo>
                <a:lnTo>
                  <a:pt x="5888" y="5768"/>
                </a:lnTo>
                <a:lnTo>
                  <a:pt x="5815" y="5816"/>
                </a:lnTo>
                <a:lnTo>
                  <a:pt x="5767" y="5889"/>
                </a:lnTo>
                <a:lnTo>
                  <a:pt x="5718" y="5987"/>
                </a:lnTo>
                <a:lnTo>
                  <a:pt x="5669" y="6157"/>
                </a:lnTo>
                <a:lnTo>
                  <a:pt x="5669" y="6327"/>
                </a:lnTo>
                <a:lnTo>
                  <a:pt x="5669" y="6425"/>
                </a:lnTo>
                <a:lnTo>
                  <a:pt x="5718" y="6546"/>
                </a:lnTo>
                <a:lnTo>
                  <a:pt x="5767" y="6644"/>
                </a:lnTo>
                <a:lnTo>
                  <a:pt x="5815" y="6717"/>
                </a:lnTo>
                <a:lnTo>
                  <a:pt x="5888" y="6790"/>
                </a:lnTo>
                <a:lnTo>
                  <a:pt x="5986" y="6863"/>
                </a:lnTo>
                <a:lnTo>
                  <a:pt x="6083" y="6911"/>
                </a:lnTo>
                <a:lnTo>
                  <a:pt x="6180" y="6936"/>
                </a:lnTo>
                <a:lnTo>
                  <a:pt x="6326" y="6936"/>
                </a:lnTo>
                <a:lnTo>
                  <a:pt x="6399" y="6911"/>
                </a:lnTo>
                <a:lnTo>
                  <a:pt x="6448" y="6863"/>
                </a:lnTo>
                <a:lnTo>
                  <a:pt x="6570" y="6717"/>
                </a:lnTo>
                <a:lnTo>
                  <a:pt x="6643" y="6546"/>
                </a:lnTo>
                <a:lnTo>
                  <a:pt x="6667" y="6352"/>
                </a:lnTo>
                <a:lnTo>
                  <a:pt x="6667" y="6157"/>
                </a:lnTo>
                <a:lnTo>
                  <a:pt x="6618" y="5962"/>
                </a:lnTo>
                <a:lnTo>
                  <a:pt x="6594" y="5889"/>
                </a:lnTo>
                <a:lnTo>
                  <a:pt x="6521" y="5792"/>
                </a:lnTo>
                <a:lnTo>
                  <a:pt x="6472" y="5719"/>
                </a:lnTo>
                <a:lnTo>
                  <a:pt x="6375" y="5670"/>
                </a:lnTo>
                <a:lnTo>
                  <a:pt x="6302" y="5622"/>
                </a:lnTo>
                <a:close/>
                <a:moveTo>
                  <a:pt x="9368" y="5622"/>
                </a:moveTo>
                <a:lnTo>
                  <a:pt x="9319" y="5646"/>
                </a:lnTo>
                <a:lnTo>
                  <a:pt x="9271" y="5670"/>
                </a:lnTo>
                <a:lnTo>
                  <a:pt x="9222" y="5719"/>
                </a:lnTo>
                <a:lnTo>
                  <a:pt x="9149" y="5768"/>
                </a:lnTo>
                <a:lnTo>
                  <a:pt x="9076" y="5816"/>
                </a:lnTo>
                <a:lnTo>
                  <a:pt x="9027" y="5889"/>
                </a:lnTo>
                <a:lnTo>
                  <a:pt x="8979" y="5987"/>
                </a:lnTo>
                <a:lnTo>
                  <a:pt x="8930" y="6157"/>
                </a:lnTo>
                <a:lnTo>
                  <a:pt x="8930" y="6327"/>
                </a:lnTo>
                <a:lnTo>
                  <a:pt x="8930" y="6425"/>
                </a:lnTo>
                <a:lnTo>
                  <a:pt x="8979" y="6546"/>
                </a:lnTo>
                <a:lnTo>
                  <a:pt x="9027" y="6644"/>
                </a:lnTo>
                <a:lnTo>
                  <a:pt x="9076" y="6717"/>
                </a:lnTo>
                <a:lnTo>
                  <a:pt x="9149" y="6790"/>
                </a:lnTo>
                <a:lnTo>
                  <a:pt x="9246" y="6863"/>
                </a:lnTo>
                <a:lnTo>
                  <a:pt x="9344" y="6911"/>
                </a:lnTo>
                <a:lnTo>
                  <a:pt x="9441" y="6936"/>
                </a:lnTo>
                <a:lnTo>
                  <a:pt x="9587" y="6936"/>
                </a:lnTo>
                <a:lnTo>
                  <a:pt x="9660" y="6911"/>
                </a:lnTo>
                <a:lnTo>
                  <a:pt x="9709" y="6863"/>
                </a:lnTo>
                <a:lnTo>
                  <a:pt x="9830" y="6717"/>
                </a:lnTo>
                <a:lnTo>
                  <a:pt x="9903" y="6546"/>
                </a:lnTo>
                <a:lnTo>
                  <a:pt x="9928" y="6352"/>
                </a:lnTo>
                <a:lnTo>
                  <a:pt x="9928" y="6157"/>
                </a:lnTo>
                <a:lnTo>
                  <a:pt x="9879" y="5962"/>
                </a:lnTo>
                <a:lnTo>
                  <a:pt x="9855" y="5889"/>
                </a:lnTo>
                <a:lnTo>
                  <a:pt x="9782" y="5792"/>
                </a:lnTo>
                <a:lnTo>
                  <a:pt x="9733" y="5719"/>
                </a:lnTo>
                <a:lnTo>
                  <a:pt x="9636" y="5670"/>
                </a:lnTo>
                <a:lnTo>
                  <a:pt x="9563" y="5622"/>
                </a:lnTo>
                <a:close/>
                <a:moveTo>
                  <a:pt x="7786" y="6765"/>
                </a:moveTo>
                <a:lnTo>
                  <a:pt x="7738" y="6814"/>
                </a:lnTo>
                <a:lnTo>
                  <a:pt x="7713" y="6863"/>
                </a:lnTo>
                <a:lnTo>
                  <a:pt x="7713" y="7082"/>
                </a:lnTo>
                <a:lnTo>
                  <a:pt x="7738" y="7301"/>
                </a:lnTo>
                <a:lnTo>
                  <a:pt x="7738" y="7520"/>
                </a:lnTo>
                <a:lnTo>
                  <a:pt x="7762" y="7739"/>
                </a:lnTo>
                <a:lnTo>
                  <a:pt x="7786" y="7787"/>
                </a:lnTo>
                <a:lnTo>
                  <a:pt x="7811" y="7812"/>
                </a:lnTo>
                <a:lnTo>
                  <a:pt x="7908" y="7860"/>
                </a:lnTo>
                <a:lnTo>
                  <a:pt x="7957" y="7836"/>
                </a:lnTo>
                <a:lnTo>
                  <a:pt x="8005" y="7836"/>
                </a:lnTo>
                <a:lnTo>
                  <a:pt x="8030" y="7787"/>
                </a:lnTo>
                <a:lnTo>
                  <a:pt x="8054" y="7739"/>
                </a:lnTo>
                <a:lnTo>
                  <a:pt x="8054" y="7641"/>
                </a:lnTo>
                <a:lnTo>
                  <a:pt x="8054" y="7520"/>
                </a:lnTo>
                <a:lnTo>
                  <a:pt x="8030" y="7301"/>
                </a:lnTo>
                <a:lnTo>
                  <a:pt x="7981" y="7057"/>
                </a:lnTo>
                <a:lnTo>
                  <a:pt x="7957" y="6936"/>
                </a:lnTo>
                <a:lnTo>
                  <a:pt x="7884" y="6814"/>
                </a:lnTo>
                <a:lnTo>
                  <a:pt x="7835" y="6765"/>
                </a:lnTo>
                <a:close/>
                <a:moveTo>
                  <a:pt x="8589" y="8274"/>
                </a:moveTo>
                <a:lnTo>
                  <a:pt x="8249" y="8371"/>
                </a:lnTo>
                <a:lnTo>
                  <a:pt x="7932" y="8444"/>
                </a:lnTo>
                <a:lnTo>
                  <a:pt x="7592" y="8469"/>
                </a:lnTo>
                <a:lnTo>
                  <a:pt x="7421" y="8469"/>
                </a:lnTo>
                <a:lnTo>
                  <a:pt x="7251" y="8444"/>
                </a:lnTo>
                <a:lnTo>
                  <a:pt x="7202" y="8469"/>
                </a:lnTo>
                <a:lnTo>
                  <a:pt x="7178" y="8469"/>
                </a:lnTo>
                <a:lnTo>
                  <a:pt x="7154" y="8517"/>
                </a:lnTo>
                <a:lnTo>
                  <a:pt x="7178" y="8542"/>
                </a:lnTo>
                <a:lnTo>
                  <a:pt x="7227" y="8639"/>
                </a:lnTo>
                <a:lnTo>
                  <a:pt x="7300" y="8688"/>
                </a:lnTo>
                <a:lnTo>
                  <a:pt x="7373" y="8761"/>
                </a:lnTo>
                <a:lnTo>
                  <a:pt x="7470" y="8785"/>
                </a:lnTo>
                <a:lnTo>
                  <a:pt x="7665" y="8834"/>
                </a:lnTo>
                <a:lnTo>
                  <a:pt x="7908" y="8834"/>
                </a:lnTo>
                <a:lnTo>
                  <a:pt x="8127" y="8809"/>
                </a:lnTo>
                <a:lnTo>
                  <a:pt x="8370" y="8761"/>
                </a:lnTo>
                <a:lnTo>
                  <a:pt x="8565" y="8712"/>
                </a:lnTo>
                <a:lnTo>
                  <a:pt x="8735" y="8639"/>
                </a:lnTo>
                <a:lnTo>
                  <a:pt x="8808" y="8590"/>
                </a:lnTo>
                <a:lnTo>
                  <a:pt x="8833" y="8542"/>
                </a:lnTo>
                <a:lnTo>
                  <a:pt x="8833" y="8469"/>
                </a:lnTo>
                <a:lnTo>
                  <a:pt x="8833" y="8396"/>
                </a:lnTo>
                <a:lnTo>
                  <a:pt x="8784" y="8347"/>
                </a:lnTo>
                <a:lnTo>
                  <a:pt x="8735" y="8298"/>
                </a:lnTo>
                <a:lnTo>
                  <a:pt x="8662" y="8274"/>
                </a:lnTo>
                <a:close/>
                <a:moveTo>
                  <a:pt x="6618" y="9928"/>
                </a:moveTo>
                <a:lnTo>
                  <a:pt x="6862" y="10026"/>
                </a:lnTo>
                <a:lnTo>
                  <a:pt x="7105" y="10099"/>
                </a:lnTo>
                <a:lnTo>
                  <a:pt x="7373" y="10172"/>
                </a:lnTo>
                <a:lnTo>
                  <a:pt x="7616" y="10220"/>
                </a:lnTo>
                <a:lnTo>
                  <a:pt x="7859" y="10245"/>
                </a:lnTo>
                <a:lnTo>
                  <a:pt x="8127" y="10269"/>
                </a:lnTo>
                <a:lnTo>
                  <a:pt x="8370" y="10245"/>
                </a:lnTo>
                <a:lnTo>
                  <a:pt x="8614" y="10220"/>
                </a:lnTo>
                <a:lnTo>
                  <a:pt x="8833" y="10172"/>
                </a:lnTo>
                <a:lnTo>
                  <a:pt x="9052" y="10123"/>
                </a:lnTo>
                <a:lnTo>
                  <a:pt x="9027" y="10366"/>
                </a:lnTo>
                <a:lnTo>
                  <a:pt x="8735" y="10391"/>
                </a:lnTo>
                <a:lnTo>
                  <a:pt x="8443" y="10415"/>
                </a:lnTo>
                <a:lnTo>
                  <a:pt x="8419" y="10415"/>
                </a:lnTo>
                <a:lnTo>
                  <a:pt x="8151" y="10391"/>
                </a:lnTo>
                <a:lnTo>
                  <a:pt x="8005" y="10391"/>
                </a:lnTo>
                <a:lnTo>
                  <a:pt x="7859" y="10415"/>
                </a:lnTo>
                <a:lnTo>
                  <a:pt x="7859" y="10439"/>
                </a:lnTo>
                <a:lnTo>
                  <a:pt x="7835" y="10464"/>
                </a:lnTo>
                <a:lnTo>
                  <a:pt x="7835" y="10512"/>
                </a:lnTo>
                <a:lnTo>
                  <a:pt x="7884" y="10585"/>
                </a:lnTo>
                <a:lnTo>
                  <a:pt x="7932" y="10610"/>
                </a:lnTo>
                <a:lnTo>
                  <a:pt x="8078" y="10683"/>
                </a:lnTo>
                <a:lnTo>
                  <a:pt x="8224" y="10707"/>
                </a:lnTo>
                <a:lnTo>
                  <a:pt x="8346" y="10731"/>
                </a:lnTo>
                <a:lnTo>
                  <a:pt x="8687" y="10731"/>
                </a:lnTo>
                <a:lnTo>
                  <a:pt x="8857" y="10707"/>
                </a:lnTo>
                <a:lnTo>
                  <a:pt x="9027" y="10683"/>
                </a:lnTo>
                <a:lnTo>
                  <a:pt x="9027" y="10804"/>
                </a:lnTo>
                <a:lnTo>
                  <a:pt x="8687" y="10853"/>
                </a:lnTo>
                <a:lnTo>
                  <a:pt x="8541" y="10877"/>
                </a:lnTo>
                <a:lnTo>
                  <a:pt x="8370" y="10902"/>
                </a:lnTo>
                <a:lnTo>
                  <a:pt x="7932" y="10902"/>
                </a:lnTo>
                <a:lnTo>
                  <a:pt x="7786" y="10950"/>
                </a:lnTo>
                <a:lnTo>
                  <a:pt x="7762" y="10999"/>
                </a:lnTo>
                <a:lnTo>
                  <a:pt x="7786" y="11023"/>
                </a:lnTo>
                <a:lnTo>
                  <a:pt x="7884" y="11121"/>
                </a:lnTo>
                <a:lnTo>
                  <a:pt x="8030" y="11194"/>
                </a:lnTo>
                <a:lnTo>
                  <a:pt x="8200" y="11242"/>
                </a:lnTo>
                <a:lnTo>
                  <a:pt x="8589" y="11242"/>
                </a:lnTo>
                <a:lnTo>
                  <a:pt x="8760" y="11218"/>
                </a:lnTo>
                <a:lnTo>
                  <a:pt x="8930" y="11194"/>
                </a:lnTo>
                <a:lnTo>
                  <a:pt x="9076" y="11121"/>
                </a:lnTo>
                <a:lnTo>
                  <a:pt x="9125" y="11218"/>
                </a:lnTo>
                <a:lnTo>
                  <a:pt x="8954" y="11291"/>
                </a:lnTo>
                <a:lnTo>
                  <a:pt x="8760" y="11340"/>
                </a:lnTo>
                <a:lnTo>
                  <a:pt x="8151" y="11461"/>
                </a:lnTo>
                <a:lnTo>
                  <a:pt x="8127" y="11461"/>
                </a:lnTo>
                <a:lnTo>
                  <a:pt x="8127" y="11486"/>
                </a:lnTo>
                <a:lnTo>
                  <a:pt x="8151" y="11510"/>
                </a:lnTo>
                <a:lnTo>
                  <a:pt x="8346" y="11583"/>
                </a:lnTo>
                <a:lnTo>
                  <a:pt x="8589" y="11607"/>
                </a:lnTo>
                <a:lnTo>
                  <a:pt x="8370" y="11656"/>
                </a:lnTo>
                <a:lnTo>
                  <a:pt x="8151" y="11680"/>
                </a:lnTo>
                <a:lnTo>
                  <a:pt x="7932" y="11680"/>
                </a:lnTo>
                <a:lnTo>
                  <a:pt x="7713" y="11656"/>
                </a:lnTo>
                <a:lnTo>
                  <a:pt x="7421" y="11632"/>
                </a:lnTo>
                <a:lnTo>
                  <a:pt x="7129" y="11559"/>
                </a:lnTo>
                <a:lnTo>
                  <a:pt x="6862" y="11461"/>
                </a:lnTo>
                <a:lnTo>
                  <a:pt x="6740" y="11388"/>
                </a:lnTo>
                <a:lnTo>
                  <a:pt x="6618" y="11291"/>
                </a:lnTo>
                <a:lnTo>
                  <a:pt x="6594" y="11242"/>
                </a:lnTo>
                <a:lnTo>
                  <a:pt x="6667" y="11194"/>
                </a:lnTo>
                <a:lnTo>
                  <a:pt x="6716" y="11121"/>
                </a:lnTo>
                <a:lnTo>
                  <a:pt x="6716" y="11023"/>
                </a:lnTo>
                <a:lnTo>
                  <a:pt x="6716" y="10950"/>
                </a:lnTo>
                <a:lnTo>
                  <a:pt x="6667" y="10804"/>
                </a:lnTo>
                <a:lnTo>
                  <a:pt x="6618" y="10610"/>
                </a:lnTo>
                <a:lnTo>
                  <a:pt x="6594" y="10415"/>
                </a:lnTo>
                <a:lnTo>
                  <a:pt x="6594" y="10245"/>
                </a:lnTo>
                <a:lnTo>
                  <a:pt x="6618" y="10074"/>
                </a:lnTo>
                <a:lnTo>
                  <a:pt x="6643" y="9977"/>
                </a:lnTo>
                <a:lnTo>
                  <a:pt x="6643" y="9953"/>
                </a:lnTo>
                <a:lnTo>
                  <a:pt x="6618" y="10001"/>
                </a:lnTo>
                <a:lnTo>
                  <a:pt x="6618" y="9928"/>
                </a:lnTo>
                <a:close/>
                <a:moveTo>
                  <a:pt x="9636" y="11218"/>
                </a:moveTo>
                <a:lnTo>
                  <a:pt x="9782" y="11291"/>
                </a:lnTo>
                <a:lnTo>
                  <a:pt x="9928" y="11364"/>
                </a:lnTo>
                <a:lnTo>
                  <a:pt x="9855" y="11510"/>
                </a:lnTo>
                <a:lnTo>
                  <a:pt x="9757" y="11632"/>
                </a:lnTo>
                <a:lnTo>
                  <a:pt x="9636" y="11778"/>
                </a:lnTo>
                <a:lnTo>
                  <a:pt x="9514" y="11875"/>
                </a:lnTo>
                <a:lnTo>
                  <a:pt x="9246" y="12070"/>
                </a:lnTo>
                <a:lnTo>
                  <a:pt x="8930" y="12240"/>
                </a:lnTo>
                <a:lnTo>
                  <a:pt x="8589" y="12362"/>
                </a:lnTo>
                <a:lnTo>
                  <a:pt x="8249" y="12435"/>
                </a:lnTo>
                <a:lnTo>
                  <a:pt x="7908" y="12483"/>
                </a:lnTo>
                <a:lnTo>
                  <a:pt x="7592" y="12508"/>
                </a:lnTo>
                <a:lnTo>
                  <a:pt x="7227" y="12508"/>
                </a:lnTo>
                <a:lnTo>
                  <a:pt x="6886" y="12459"/>
                </a:lnTo>
                <a:lnTo>
                  <a:pt x="6521" y="12362"/>
                </a:lnTo>
                <a:lnTo>
                  <a:pt x="6375" y="12289"/>
                </a:lnTo>
                <a:lnTo>
                  <a:pt x="6205" y="12216"/>
                </a:lnTo>
                <a:lnTo>
                  <a:pt x="6083" y="12118"/>
                </a:lnTo>
                <a:lnTo>
                  <a:pt x="5986" y="12021"/>
                </a:lnTo>
                <a:lnTo>
                  <a:pt x="5888" y="11924"/>
                </a:lnTo>
                <a:lnTo>
                  <a:pt x="5815" y="11826"/>
                </a:lnTo>
                <a:lnTo>
                  <a:pt x="5694" y="11583"/>
                </a:lnTo>
                <a:lnTo>
                  <a:pt x="5572" y="11315"/>
                </a:lnTo>
                <a:lnTo>
                  <a:pt x="5645" y="11291"/>
                </a:lnTo>
                <a:lnTo>
                  <a:pt x="5840" y="11267"/>
                </a:lnTo>
                <a:lnTo>
                  <a:pt x="6107" y="11242"/>
                </a:lnTo>
                <a:lnTo>
                  <a:pt x="6180" y="11364"/>
                </a:lnTo>
                <a:lnTo>
                  <a:pt x="6278" y="11486"/>
                </a:lnTo>
                <a:lnTo>
                  <a:pt x="6448" y="11656"/>
                </a:lnTo>
                <a:lnTo>
                  <a:pt x="6594" y="11753"/>
                </a:lnTo>
                <a:lnTo>
                  <a:pt x="6764" y="11851"/>
                </a:lnTo>
                <a:lnTo>
                  <a:pt x="7105" y="11972"/>
                </a:lnTo>
                <a:lnTo>
                  <a:pt x="7446" y="12045"/>
                </a:lnTo>
                <a:lnTo>
                  <a:pt x="7811" y="12094"/>
                </a:lnTo>
                <a:lnTo>
                  <a:pt x="8151" y="12094"/>
                </a:lnTo>
                <a:lnTo>
                  <a:pt x="8492" y="12070"/>
                </a:lnTo>
                <a:lnTo>
                  <a:pt x="8833" y="11972"/>
                </a:lnTo>
                <a:lnTo>
                  <a:pt x="9003" y="11924"/>
                </a:lnTo>
                <a:lnTo>
                  <a:pt x="9173" y="11851"/>
                </a:lnTo>
                <a:lnTo>
                  <a:pt x="9295" y="11753"/>
                </a:lnTo>
                <a:lnTo>
                  <a:pt x="9441" y="11607"/>
                </a:lnTo>
                <a:lnTo>
                  <a:pt x="9563" y="11461"/>
                </a:lnTo>
                <a:lnTo>
                  <a:pt x="9587" y="11364"/>
                </a:lnTo>
                <a:lnTo>
                  <a:pt x="9611" y="11291"/>
                </a:lnTo>
                <a:lnTo>
                  <a:pt x="9636" y="11218"/>
                </a:lnTo>
                <a:close/>
                <a:moveTo>
                  <a:pt x="5231" y="11437"/>
                </a:moveTo>
                <a:lnTo>
                  <a:pt x="5231" y="11583"/>
                </a:lnTo>
                <a:lnTo>
                  <a:pt x="5280" y="11729"/>
                </a:lnTo>
                <a:lnTo>
                  <a:pt x="5329" y="11875"/>
                </a:lnTo>
                <a:lnTo>
                  <a:pt x="5402" y="12021"/>
                </a:lnTo>
                <a:lnTo>
                  <a:pt x="5596" y="12264"/>
                </a:lnTo>
                <a:lnTo>
                  <a:pt x="5815" y="12459"/>
                </a:lnTo>
                <a:lnTo>
                  <a:pt x="6010" y="12581"/>
                </a:lnTo>
                <a:lnTo>
                  <a:pt x="6205" y="12702"/>
                </a:lnTo>
                <a:lnTo>
                  <a:pt x="6399" y="12775"/>
                </a:lnTo>
                <a:lnTo>
                  <a:pt x="6618" y="12848"/>
                </a:lnTo>
                <a:lnTo>
                  <a:pt x="6837" y="12897"/>
                </a:lnTo>
                <a:lnTo>
                  <a:pt x="7056" y="12946"/>
                </a:lnTo>
                <a:lnTo>
                  <a:pt x="7494" y="12970"/>
                </a:lnTo>
                <a:lnTo>
                  <a:pt x="7908" y="12946"/>
                </a:lnTo>
                <a:lnTo>
                  <a:pt x="8322" y="12897"/>
                </a:lnTo>
                <a:lnTo>
                  <a:pt x="8760" y="12775"/>
                </a:lnTo>
                <a:lnTo>
                  <a:pt x="9149" y="12629"/>
                </a:lnTo>
                <a:lnTo>
                  <a:pt x="9344" y="12532"/>
                </a:lnTo>
                <a:lnTo>
                  <a:pt x="9538" y="12410"/>
                </a:lnTo>
                <a:lnTo>
                  <a:pt x="9709" y="12289"/>
                </a:lnTo>
                <a:lnTo>
                  <a:pt x="9879" y="12143"/>
                </a:lnTo>
                <a:lnTo>
                  <a:pt x="10025" y="11997"/>
                </a:lnTo>
                <a:lnTo>
                  <a:pt x="10147" y="11851"/>
                </a:lnTo>
                <a:lnTo>
                  <a:pt x="10268" y="11656"/>
                </a:lnTo>
                <a:lnTo>
                  <a:pt x="10366" y="11486"/>
                </a:lnTo>
                <a:lnTo>
                  <a:pt x="10950" y="11583"/>
                </a:lnTo>
                <a:lnTo>
                  <a:pt x="10974" y="11583"/>
                </a:lnTo>
                <a:lnTo>
                  <a:pt x="10828" y="11680"/>
                </a:lnTo>
                <a:lnTo>
                  <a:pt x="10658" y="11778"/>
                </a:lnTo>
                <a:lnTo>
                  <a:pt x="10512" y="11899"/>
                </a:lnTo>
                <a:lnTo>
                  <a:pt x="10366" y="12045"/>
                </a:lnTo>
                <a:lnTo>
                  <a:pt x="10317" y="12118"/>
                </a:lnTo>
                <a:lnTo>
                  <a:pt x="10293" y="12216"/>
                </a:lnTo>
                <a:lnTo>
                  <a:pt x="10439" y="12167"/>
                </a:lnTo>
                <a:lnTo>
                  <a:pt x="10585" y="12094"/>
                </a:lnTo>
                <a:lnTo>
                  <a:pt x="10852" y="11924"/>
                </a:lnTo>
                <a:lnTo>
                  <a:pt x="11193" y="11778"/>
                </a:lnTo>
                <a:lnTo>
                  <a:pt x="11315" y="11753"/>
                </a:lnTo>
                <a:lnTo>
                  <a:pt x="11436" y="11705"/>
                </a:lnTo>
                <a:lnTo>
                  <a:pt x="11461" y="11680"/>
                </a:lnTo>
                <a:lnTo>
                  <a:pt x="12020" y="11851"/>
                </a:lnTo>
                <a:lnTo>
                  <a:pt x="11728" y="11948"/>
                </a:lnTo>
                <a:lnTo>
                  <a:pt x="11436" y="12070"/>
                </a:lnTo>
                <a:lnTo>
                  <a:pt x="11144" y="12191"/>
                </a:lnTo>
                <a:lnTo>
                  <a:pt x="10877" y="12362"/>
                </a:lnTo>
                <a:lnTo>
                  <a:pt x="10633" y="12532"/>
                </a:lnTo>
                <a:lnTo>
                  <a:pt x="10609" y="12556"/>
                </a:lnTo>
                <a:lnTo>
                  <a:pt x="10633" y="12581"/>
                </a:lnTo>
                <a:lnTo>
                  <a:pt x="11144" y="12386"/>
                </a:lnTo>
                <a:lnTo>
                  <a:pt x="11655" y="12216"/>
                </a:lnTo>
                <a:lnTo>
                  <a:pt x="11874" y="12167"/>
                </a:lnTo>
                <a:lnTo>
                  <a:pt x="12093" y="12118"/>
                </a:lnTo>
                <a:lnTo>
                  <a:pt x="12312" y="12094"/>
                </a:lnTo>
                <a:lnTo>
                  <a:pt x="12531" y="12021"/>
                </a:lnTo>
                <a:lnTo>
                  <a:pt x="12969" y="12216"/>
                </a:lnTo>
                <a:lnTo>
                  <a:pt x="12726" y="12289"/>
                </a:lnTo>
                <a:lnTo>
                  <a:pt x="12507" y="12386"/>
                </a:lnTo>
                <a:lnTo>
                  <a:pt x="11874" y="12654"/>
                </a:lnTo>
                <a:lnTo>
                  <a:pt x="11582" y="12800"/>
                </a:lnTo>
                <a:lnTo>
                  <a:pt x="11266" y="12897"/>
                </a:lnTo>
                <a:lnTo>
                  <a:pt x="11242" y="12921"/>
                </a:lnTo>
                <a:lnTo>
                  <a:pt x="11217" y="12946"/>
                </a:lnTo>
                <a:lnTo>
                  <a:pt x="11242" y="12970"/>
                </a:lnTo>
                <a:lnTo>
                  <a:pt x="11266" y="12994"/>
                </a:lnTo>
                <a:lnTo>
                  <a:pt x="11850" y="12873"/>
                </a:lnTo>
                <a:lnTo>
                  <a:pt x="12458" y="12727"/>
                </a:lnTo>
                <a:lnTo>
                  <a:pt x="12677" y="12678"/>
                </a:lnTo>
                <a:lnTo>
                  <a:pt x="12920" y="12629"/>
                </a:lnTo>
                <a:lnTo>
                  <a:pt x="13164" y="12556"/>
                </a:lnTo>
                <a:lnTo>
                  <a:pt x="13285" y="12508"/>
                </a:lnTo>
                <a:lnTo>
                  <a:pt x="13383" y="12459"/>
                </a:lnTo>
                <a:lnTo>
                  <a:pt x="13626" y="12629"/>
                </a:lnTo>
                <a:lnTo>
                  <a:pt x="13869" y="12824"/>
                </a:lnTo>
                <a:lnTo>
                  <a:pt x="13602" y="12873"/>
                </a:lnTo>
                <a:lnTo>
                  <a:pt x="12847" y="13067"/>
                </a:lnTo>
                <a:lnTo>
                  <a:pt x="12482" y="13165"/>
                </a:lnTo>
                <a:lnTo>
                  <a:pt x="12142" y="13286"/>
                </a:lnTo>
                <a:lnTo>
                  <a:pt x="12093" y="13335"/>
                </a:lnTo>
                <a:lnTo>
                  <a:pt x="12117" y="13359"/>
                </a:lnTo>
                <a:lnTo>
                  <a:pt x="12263" y="13408"/>
                </a:lnTo>
                <a:lnTo>
                  <a:pt x="12409" y="13432"/>
                </a:lnTo>
                <a:lnTo>
                  <a:pt x="12531" y="13457"/>
                </a:lnTo>
                <a:lnTo>
                  <a:pt x="12677" y="13432"/>
                </a:lnTo>
                <a:lnTo>
                  <a:pt x="12969" y="13408"/>
                </a:lnTo>
                <a:lnTo>
                  <a:pt x="13237" y="13335"/>
                </a:lnTo>
                <a:lnTo>
                  <a:pt x="13675" y="13238"/>
                </a:lnTo>
                <a:lnTo>
                  <a:pt x="13869" y="13189"/>
                </a:lnTo>
                <a:lnTo>
                  <a:pt x="14088" y="13165"/>
                </a:lnTo>
                <a:lnTo>
                  <a:pt x="14186" y="13140"/>
                </a:lnTo>
                <a:lnTo>
                  <a:pt x="14356" y="13335"/>
                </a:lnTo>
                <a:lnTo>
                  <a:pt x="14502" y="13530"/>
                </a:lnTo>
                <a:lnTo>
                  <a:pt x="14186" y="13554"/>
                </a:lnTo>
                <a:lnTo>
                  <a:pt x="13845" y="13578"/>
                </a:lnTo>
                <a:lnTo>
                  <a:pt x="13529" y="13627"/>
                </a:lnTo>
                <a:lnTo>
                  <a:pt x="13212" y="13676"/>
                </a:lnTo>
                <a:lnTo>
                  <a:pt x="13042" y="13724"/>
                </a:lnTo>
                <a:lnTo>
                  <a:pt x="12896" y="13773"/>
                </a:lnTo>
                <a:lnTo>
                  <a:pt x="12872" y="13797"/>
                </a:lnTo>
                <a:lnTo>
                  <a:pt x="12872" y="13822"/>
                </a:lnTo>
                <a:lnTo>
                  <a:pt x="12896" y="13846"/>
                </a:lnTo>
                <a:lnTo>
                  <a:pt x="12896" y="13870"/>
                </a:lnTo>
                <a:lnTo>
                  <a:pt x="13188" y="13919"/>
                </a:lnTo>
                <a:lnTo>
                  <a:pt x="13456" y="13943"/>
                </a:lnTo>
                <a:lnTo>
                  <a:pt x="13991" y="13919"/>
                </a:lnTo>
                <a:lnTo>
                  <a:pt x="14745" y="13919"/>
                </a:lnTo>
                <a:lnTo>
                  <a:pt x="14916" y="14284"/>
                </a:lnTo>
                <a:lnTo>
                  <a:pt x="14405" y="14308"/>
                </a:lnTo>
                <a:lnTo>
                  <a:pt x="13821" y="14308"/>
                </a:lnTo>
                <a:lnTo>
                  <a:pt x="13529" y="14333"/>
                </a:lnTo>
                <a:lnTo>
                  <a:pt x="13383" y="14357"/>
                </a:lnTo>
                <a:lnTo>
                  <a:pt x="13237" y="14381"/>
                </a:lnTo>
                <a:lnTo>
                  <a:pt x="13212" y="14406"/>
                </a:lnTo>
                <a:lnTo>
                  <a:pt x="13188" y="14454"/>
                </a:lnTo>
                <a:lnTo>
                  <a:pt x="13212" y="14503"/>
                </a:lnTo>
                <a:lnTo>
                  <a:pt x="13237" y="14527"/>
                </a:lnTo>
                <a:lnTo>
                  <a:pt x="13529" y="14600"/>
                </a:lnTo>
                <a:lnTo>
                  <a:pt x="13821" y="14625"/>
                </a:lnTo>
                <a:lnTo>
                  <a:pt x="14721" y="14625"/>
                </a:lnTo>
                <a:lnTo>
                  <a:pt x="15037" y="14600"/>
                </a:lnTo>
                <a:lnTo>
                  <a:pt x="15110" y="14868"/>
                </a:lnTo>
                <a:lnTo>
                  <a:pt x="15159" y="15136"/>
                </a:lnTo>
                <a:lnTo>
                  <a:pt x="14989" y="15087"/>
                </a:lnTo>
                <a:lnTo>
                  <a:pt x="14818" y="15087"/>
                </a:lnTo>
                <a:lnTo>
                  <a:pt x="14453" y="15063"/>
                </a:lnTo>
                <a:lnTo>
                  <a:pt x="14234" y="15063"/>
                </a:lnTo>
                <a:lnTo>
                  <a:pt x="13991" y="15087"/>
                </a:lnTo>
                <a:lnTo>
                  <a:pt x="13772" y="15111"/>
                </a:lnTo>
                <a:lnTo>
                  <a:pt x="13529" y="15184"/>
                </a:lnTo>
                <a:lnTo>
                  <a:pt x="13504" y="15209"/>
                </a:lnTo>
                <a:lnTo>
                  <a:pt x="13504" y="15233"/>
                </a:lnTo>
                <a:lnTo>
                  <a:pt x="13504" y="15282"/>
                </a:lnTo>
                <a:lnTo>
                  <a:pt x="13553" y="15282"/>
                </a:lnTo>
                <a:lnTo>
                  <a:pt x="14015" y="15306"/>
                </a:lnTo>
                <a:lnTo>
                  <a:pt x="14453" y="15330"/>
                </a:lnTo>
                <a:lnTo>
                  <a:pt x="14843" y="15355"/>
                </a:lnTo>
                <a:lnTo>
                  <a:pt x="15013" y="15355"/>
                </a:lnTo>
                <a:lnTo>
                  <a:pt x="15183" y="15330"/>
                </a:lnTo>
                <a:lnTo>
                  <a:pt x="15183" y="15330"/>
                </a:lnTo>
                <a:lnTo>
                  <a:pt x="15086" y="15355"/>
                </a:lnTo>
                <a:lnTo>
                  <a:pt x="14794" y="15452"/>
                </a:lnTo>
                <a:lnTo>
                  <a:pt x="14502" y="15549"/>
                </a:lnTo>
                <a:lnTo>
                  <a:pt x="13918" y="15671"/>
                </a:lnTo>
                <a:lnTo>
                  <a:pt x="13310" y="15768"/>
                </a:lnTo>
                <a:lnTo>
                  <a:pt x="12701" y="15841"/>
                </a:lnTo>
                <a:lnTo>
                  <a:pt x="12677" y="15720"/>
                </a:lnTo>
                <a:lnTo>
                  <a:pt x="12653" y="15525"/>
                </a:lnTo>
                <a:lnTo>
                  <a:pt x="12628" y="15428"/>
                </a:lnTo>
                <a:lnTo>
                  <a:pt x="12555" y="15330"/>
                </a:lnTo>
                <a:lnTo>
                  <a:pt x="12482" y="15257"/>
                </a:lnTo>
                <a:lnTo>
                  <a:pt x="12385" y="15233"/>
                </a:lnTo>
                <a:lnTo>
                  <a:pt x="12288" y="15257"/>
                </a:lnTo>
                <a:lnTo>
                  <a:pt x="12215" y="15330"/>
                </a:lnTo>
                <a:lnTo>
                  <a:pt x="12166" y="15428"/>
                </a:lnTo>
                <a:lnTo>
                  <a:pt x="12142" y="15525"/>
                </a:lnTo>
                <a:lnTo>
                  <a:pt x="12142" y="15720"/>
                </a:lnTo>
                <a:lnTo>
                  <a:pt x="12142" y="15890"/>
                </a:lnTo>
                <a:lnTo>
                  <a:pt x="11801" y="15939"/>
                </a:lnTo>
                <a:lnTo>
                  <a:pt x="11290" y="15987"/>
                </a:lnTo>
                <a:lnTo>
                  <a:pt x="10755" y="16036"/>
                </a:lnTo>
                <a:lnTo>
                  <a:pt x="9709" y="16085"/>
                </a:lnTo>
                <a:lnTo>
                  <a:pt x="7592" y="16085"/>
                </a:lnTo>
                <a:lnTo>
                  <a:pt x="6521" y="16060"/>
                </a:lnTo>
                <a:lnTo>
                  <a:pt x="5475" y="16012"/>
                </a:lnTo>
                <a:lnTo>
                  <a:pt x="4428" y="15939"/>
                </a:lnTo>
                <a:lnTo>
                  <a:pt x="3382" y="15841"/>
                </a:lnTo>
                <a:lnTo>
                  <a:pt x="3236" y="15817"/>
                </a:lnTo>
                <a:lnTo>
                  <a:pt x="3236" y="15768"/>
                </a:lnTo>
                <a:lnTo>
                  <a:pt x="3236" y="15671"/>
                </a:lnTo>
                <a:lnTo>
                  <a:pt x="3212" y="15622"/>
                </a:lnTo>
                <a:lnTo>
                  <a:pt x="3212" y="15574"/>
                </a:lnTo>
                <a:lnTo>
                  <a:pt x="3236" y="15403"/>
                </a:lnTo>
                <a:lnTo>
                  <a:pt x="3236" y="15306"/>
                </a:lnTo>
                <a:lnTo>
                  <a:pt x="3212" y="15209"/>
                </a:lnTo>
                <a:lnTo>
                  <a:pt x="3163" y="15136"/>
                </a:lnTo>
                <a:lnTo>
                  <a:pt x="3090" y="15087"/>
                </a:lnTo>
                <a:lnTo>
                  <a:pt x="3017" y="15087"/>
                </a:lnTo>
                <a:lnTo>
                  <a:pt x="2920" y="15111"/>
                </a:lnTo>
                <a:lnTo>
                  <a:pt x="2823" y="15209"/>
                </a:lnTo>
                <a:lnTo>
                  <a:pt x="2750" y="15330"/>
                </a:lnTo>
                <a:lnTo>
                  <a:pt x="2725" y="15452"/>
                </a:lnTo>
                <a:lnTo>
                  <a:pt x="2701" y="15598"/>
                </a:lnTo>
                <a:lnTo>
                  <a:pt x="2701" y="15695"/>
                </a:lnTo>
                <a:lnTo>
                  <a:pt x="2141" y="15525"/>
                </a:lnTo>
                <a:lnTo>
                  <a:pt x="1582" y="15355"/>
                </a:lnTo>
                <a:lnTo>
                  <a:pt x="1314" y="15282"/>
                </a:lnTo>
                <a:lnTo>
                  <a:pt x="1046" y="15257"/>
                </a:lnTo>
                <a:lnTo>
                  <a:pt x="754" y="15233"/>
                </a:lnTo>
                <a:lnTo>
                  <a:pt x="487" y="15257"/>
                </a:lnTo>
                <a:lnTo>
                  <a:pt x="462" y="15038"/>
                </a:lnTo>
                <a:lnTo>
                  <a:pt x="487" y="14844"/>
                </a:lnTo>
                <a:lnTo>
                  <a:pt x="511" y="14625"/>
                </a:lnTo>
                <a:lnTo>
                  <a:pt x="584" y="14430"/>
                </a:lnTo>
                <a:lnTo>
                  <a:pt x="657" y="14235"/>
                </a:lnTo>
                <a:lnTo>
                  <a:pt x="754" y="14041"/>
                </a:lnTo>
                <a:lnTo>
                  <a:pt x="852" y="13870"/>
                </a:lnTo>
                <a:lnTo>
                  <a:pt x="973" y="13676"/>
                </a:lnTo>
                <a:lnTo>
                  <a:pt x="1241" y="13359"/>
                </a:lnTo>
                <a:lnTo>
                  <a:pt x="1557" y="13043"/>
                </a:lnTo>
                <a:lnTo>
                  <a:pt x="1874" y="12775"/>
                </a:lnTo>
                <a:lnTo>
                  <a:pt x="2190" y="12532"/>
                </a:lnTo>
                <a:lnTo>
                  <a:pt x="2409" y="12386"/>
                </a:lnTo>
                <a:lnTo>
                  <a:pt x="2604" y="12289"/>
                </a:lnTo>
                <a:lnTo>
                  <a:pt x="3042" y="12070"/>
                </a:lnTo>
                <a:lnTo>
                  <a:pt x="3480" y="11924"/>
                </a:lnTo>
                <a:lnTo>
                  <a:pt x="3942" y="11778"/>
                </a:lnTo>
                <a:lnTo>
                  <a:pt x="4234" y="11680"/>
                </a:lnTo>
                <a:lnTo>
                  <a:pt x="4574" y="11607"/>
                </a:lnTo>
                <a:lnTo>
                  <a:pt x="5231" y="11437"/>
                </a:lnTo>
                <a:close/>
                <a:moveTo>
                  <a:pt x="8200" y="1"/>
                </a:moveTo>
                <a:lnTo>
                  <a:pt x="7811" y="50"/>
                </a:lnTo>
                <a:lnTo>
                  <a:pt x="7470" y="123"/>
                </a:lnTo>
                <a:lnTo>
                  <a:pt x="7154" y="244"/>
                </a:lnTo>
                <a:lnTo>
                  <a:pt x="6667" y="463"/>
                </a:lnTo>
                <a:lnTo>
                  <a:pt x="6424" y="609"/>
                </a:lnTo>
                <a:lnTo>
                  <a:pt x="6278" y="731"/>
                </a:lnTo>
                <a:lnTo>
                  <a:pt x="6205" y="804"/>
                </a:lnTo>
                <a:lnTo>
                  <a:pt x="6180" y="853"/>
                </a:lnTo>
                <a:lnTo>
                  <a:pt x="6205" y="926"/>
                </a:lnTo>
                <a:lnTo>
                  <a:pt x="6253" y="974"/>
                </a:lnTo>
                <a:lnTo>
                  <a:pt x="6302" y="999"/>
                </a:lnTo>
                <a:lnTo>
                  <a:pt x="6472" y="999"/>
                </a:lnTo>
                <a:lnTo>
                  <a:pt x="6594" y="950"/>
                </a:lnTo>
                <a:lnTo>
                  <a:pt x="6716" y="877"/>
                </a:lnTo>
                <a:lnTo>
                  <a:pt x="7178" y="682"/>
                </a:lnTo>
                <a:lnTo>
                  <a:pt x="7421" y="585"/>
                </a:lnTo>
                <a:lnTo>
                  <a:pt x="7665" y="488"/>
                </a:lnTo>
                <a:lnTo>
                  <a:pt x="8005" y="439"/>
                </a:lnTo>
                <a:lnTo>
                  <a:pt x="8346" y="415"/>
                </a:lnTo>
                <a:lnTo>
                  <a:pt x="8735" y="439"/>
                </a:lnTo>
                <a:lnTo>
                  <a:pt x="9125" y="488"/>
                </a:lnTo>
                <a:lnTo>
                  <a:pt x="9490" y="585"/>
                </a:lnTo>
                <a:lnTo>
                  <a:pt x="9855" y="707"/>
                </a:lnTo>
                <a:lnTo>
                  <a:pt x="10195" y="828"/>
                </a:lnTo>
                <a:lnTo>
                  <a:pt x="10487" y="974"/>
                </a:lnTo>
                <a:lnTo>
                  <a:pt x="10706" y="1096"/>
                </a:lnTo>
                <a:lnTo>
                  <a:pt x="10877" y="1242"/>
                </a:lnTo>
                <a:lnTo>
                  <a:pt x="11023" y="1412"/>
                </a:lnTo>
                <a:lnTo>
                  <a:pt x="11169" y="1583"/>
                </a:lnTo>
                <a:lnTo>
                  <a:pt x="11290" y="1801"/>
                </a:lnTo>
                <a:lnTo>
                  <a:pt x="11388" y="1996"/>
                </a:lnTo>
                <a:lnTo>
                  <a:pt x="11485" y="2215"/>
                </a:lnTo>
                <a:lnTo>
                  <a:pt x="11558" y="2458"/>
                </a:lnTo>
                <a:lnTo>
                  <a:pt x="11655" y="2921"/>
                </a:lnTo>
                <a:lnTo>
                  <a:pt x="11728" y="3407"/>
                </a:lnTo>
                <a:lnTo>
                  <a:pt x="11753" y="3894"/>
                </a:lnTo>
                <a:lnTo>
                  <a:pt x="11753" y="4356"/>
                </a:lnTo>
                <a:lnTo>
                  <a:pt x="11217" y="4356"/>
                </a:lnTo>
                <a:lnTo>
                  <a:pt x="10974" y="4332"/>
                </a:lnTo>
                <a:lnTo>
                  <a:pt x="10731" y="4259"/>
                </a:lnTo>
                <a:lnTo>
                  <a:pt x="10487" y="4210"/>
                </a:lnTo>
                <a:lnTo>
                  <a:pt x="10244" y="4113"/>
                </a:lnTo>
                <a:lnTo>
                  <a:pt x="9782" y="3918"/>
                </a:lnTo>
                <a:lnTo>
                  <a:pt x="9319" y="3675"/>
                </a:lnTo>
                <a:lnTo>
                  <a:pt x="8881" y="3432"/>
                </a:lnTo>
                <a:lnTo>
                  <a:pt x="8419" y="3164"/>
                </a:lnTo>
                <a:lnTo>
                  <a:pt x="7981" y="2921"/>
                </a:lnTo>
                <a:lnTo>
                  <a:pt x="7908" y="2896"/>
                </a:lnTo>
                <a:lnTo>
                  <a:pt x="7835" y="2896"/>
                </a:lnTo>
                <a:lnTo>
                  <a:pt x="7786" y="2921"/>
                </a:lnTo>
                <a:lnTo>
                  <a:pt x="7738" y="2945"/>
                </a:lnTo>
                <a:lnTo>
                  <a:pt x="7689" y="2994"/>
                </a:lnTo>
                <a:lnTo>
                  <a:pt x="7665" y="3042"/>
                </a:lnTo>
                <a:lnTo>
                  <a:pt x="7640" y="3115"/>
                </a:lnTo>
                <a:lnTo>
                  <a:pt x="7640" y="3164"/>
                </a:lnTo>
                <a:lnTo>
                  <a:pt x="7713" y="3529"/>
                </a:lnTo>
                <a:lnTo>
                  <a:pt x="7786" y="3894"/>
                </a:lnTo>
                <a:lnTo>
                  <a:pt x="7640" y="3797"/>
                </a:lnTo>
                <a:lnTo>
                  <a:pt x="7494" y="3699"/>
                </a:lnTo>
                <a:lnTo>
                  <a:pt x="7202" y="3432"/>
                </a:lnTo>
                <a:lnTo>
                  <a:pt x="6959" y="3140"/>
                </a:lnTo>
                <a:lnTo>
                  <a:pt x="6740" y="2799"/>
                </a:lnTo>
                <a:lnTo>
                  <a:pt x="6545" y="2458"/>
                </a:lnTo>
                <a:lnTo>
                  <a:pt x="6424" y="2118"/>
                </a:lnTo>
                <a:lnTo>
                  <a:pt x="6399" y="1947"/>
                </a:lnTo>
                <a:lnTo>
                  <a:pt x="6375" y="1777"/>
                </a:lnTo>
                <a:lnTo>
                  <a:pt x="6375" y="1607"/>
                </a:lnTo>
                <a:lnTo>
                  <a:pt x="6399" y="1461"/>
                </a:lnTo>
                <a:lnTo>
                  <a:pt x="6399" y="1388"/>
                </a:lnTo>
                <a:lnTo>
                  <a:pt x="6399" y="1339"/>
                </a:lnTo>
                <a:lnTo>
                  <a:pt x="6351" y="1291"/>
                </a:lnTo>
                <a:lnTo>
                  <a:pt x="6302" y="1266"/>
                </a:lnTo>
                <a:lnTo>
                  <a:pt x="6205" y="1266"/>
                </a:lnTo>
                <a:lnTo>
                  <a:pt x="6156" y="1291"/>
                </a:lnTo>
                <a:lnTo>
                  <a:pt x="6107" y="1339"/>
                </a:lnTo>
                <a:lnTo>
                  <a:pt x="6034" y="1485"/>
                </a:lnTo>
                <a:lnTo>
                  <a:pt x="6010" y="1655"/>
                </a:lnTo>
                <a:lnTo>
                  <a:pt x="5815" y="1680"/>
                </a:lnTo>
                <a:lnTo>
                  <a:pt x="5645" y="1728"/>
                </a:lnTo>
                <a:lnTo>
                  <a:pt x="5475" y="1826"/>
                </a:lnTo>
                <a:lnTo>
                  <a:pt x="5304" y="1923"/>
                </a:lnTo>
                <a:lnTo>
                  <a:pt x="5085" y="2069"/>
                </a:lnTo>
                <a:lnTo>
                  <a:pt x="4891" y="2215"/>
                </a:lnTo>
                <a:lnTo>
                  <a:pt x="4720" y="2337"/>
                </a:lnTo>
                <a:lnTo>
                  <a:pt x="4647" y="2410"/>
                </a:lnTo>
                <a:lnTo>
                  <a:pt x="4599" y="2507"/>
                </a:lnTo>
                <a:lnTo>
                  <a:pt x="4574" y="2531"/>
                </a:lnTo>
                <a:lnTo>
                  <a:pt x="4599" y="2556"/>
                </a:lnTo>
                <a:lnTo>
                  <a:pt x="4623" y="2580"/>
                </a:lnTo>
                <a:lnTo>
                  <a:pt x="4647" y="2604"/>
                </a:lnTo>
                <a:lnTo>
                  <a:pt x="4745" y="2580"/>
                </a:lnTo>
                <a:lnTo>
                  <a:pt x="4818" y="2556"/>
                </a:lnTo>
                <a:lnTo>
                  <a:pt x="4988" y="2458"/>
                </a:lnTo>
                <a:lnTo>
                  <a:pt x="5280" y="2239"/>
                </a:lnTo>
                <a:lnTo>
                  <a:pt x="5621" y="1996"/>
                </a:lnTo>
                <a:lnTo>
                  <a:pt x="5986" y="1801"/>
                </a:lnTo>
                <a:lnTo>
                  <a:pt x="5986" y="1996"/>
                </a:lnTo>
                <a:lnTo>
                  <a:pt x="6034" y="2166"/>
                </a:lnTo>
                <a:lnTo>
                  <a:pt x="6083" y="2337"/>
                </a:lnTo>
                <a:lnTo>
                  <a:pt x="6156" y="2531"/>
                </a:lnTo>
                <a:lnTo>
                  <a:pt x="6302" y="2872"/>
                </a:lnTo>
                <a:lnTo>
                  <a:pt x="6472" y="3164"/>
                </a:lnTo>
                <a:lnTo>
                  <a:pt x="6618" y="3359"/>
                </a:lnTo>
                <a:lnTo>
                  <a:pt x="6764" y="3578"/>
                </a:lnTo>
                <a:lnTo>
                  <a:pt x="6959" y="3772"/>
                </a:lnTo>
                <a:lnTo>
                  <a:pt x="7129" y="3967"/>
                </a:lnTo>
                <a:lnTo>
                  <a:pt x="7348" y="4137"/>
                </a:lnTo>
                <a:lnTo>
                  <a:pt x="7567" y="4283"/>
                </a:lnTo>
                <a:lnTo>
                  <a:pt x="7811" y="4381"/>
                </a:lnTo>
                <a:lnTo>
                  <a:pt x="8054" y="4454"/>
                </a:lnTo>
                <a:lnTo>
                  <a:pt x="8151" y="4454"/>
                </a:lnTo>
                <a:lnTo>
                  <a:pt x="8249" y="4381"/>
                </a:lnTo>
                <a:lnTo>
                  <a:pt x="8297" y="4356"/>
                </a:lnTo>
                <a:lnTo>
                  <a:pt x="8322" y="4308"/>
                </a:lnTo>
                <a:lnTo>
                  <a:pt x="8322" y="4235"/>
                </a:lnTo>
                <a:lnTo>
                  <a:pt x="8322" y="4186"/>
                </a:lnTo>
                <a:lnTo>
                  <a:pt x="8151" y="3505"/>
                </a:lnTo>
                <a:lnTo>
                  <a:pt x="8151" y="3505"/>
                </a:lnTo>
                <a:lnTo>
                  <a:pt x="8881" y="3918"/>
                </a:lnTo>
                <a:lnTo>
                  <a:pt x="9587" y="4283"/>
                </a:lnTo>
                <a:lnTo>
                  <a:pt x="9952" y="4429"/>
                </a:lnTo>
                <a:lnTo>
                  <a:pt x="10317" y="4575"/>
                </a:lnTo>
                <a:lnTo>
                  <a:pt x="10682" y="4697"/>
                </a:lnTo>
                <a:lnTo>
                  <a:pt x="11071" y="4746"/>
                </a:lnTo>
                <a:lnTo>
                  <a:pt x="11169" y="4940"/>
                </a:lnTo>
                <a:lnTo>
                  <a:pt x="11242" y="5111"/>
                </a:lnTo>
                <a:lnTo>
                  <a:pt x="11266" y="5281"/>
                </a:lnTo>
                <a:lnTo>
                  <a:pt x="11266" y="5451"/>
                </a:lnTo>
                <a:lnTo>
                  <a:pt x="11242" y="5792"/>
                </a:lnTo>
                <a:lnTo>
                  <a:pt x="11266" y="5865"/>
                </a:lnTo>
                <a:lnTo>
                  <a:pt x="11315" y="5938"/>
                </a:lnTo>
                <a:lnTo>
                  <a:pt x="11363" y="5987"/>
                </a:lnTo>
                <a:lnTo>
                  <a:pt x="11509" y="5987"/>
                </a:lnTo>
                <a:lnTo>
                  <a:pt x="11582" y="5962"/>
                </a:lnTo>
                <a:lnTo>
                  <a:pt x="11631" y="5914"/>
                </a:lnTo>
                <a:lnTo>
                  <a:pt x="11655" y="5841"/>
                </a:lnTo>
                <a:lnTo>
                  <a:pt x="11704" y="5622"/>
                </a:lnTo>
                <a:lnTo>
                  <a:pt x="11704" y="5354"/>
                </a:lnTo>
                <a:lnTo>
                  <a:pt x="11680" y="5135"/>
                </a:lnTo>
                <a:lnTo>
                  <a:pt x="11607" y="4892"/>
                </a:lnTo>
                <a:lnTo>
                  <a:pt x="11558" y="4794"/>
                </a:lnTo>
                <a:lnTo>
                  <a:pt x="11680" y="4770"/>
                </a:lnTo>
                <a:lnTo>
                  <a:pt x="11801" y="4940"/>
                </a:lnTo>
                <a:lnTo>
                  <a:pt x="11923" y="5111"/>
                </a:lnTo>
                <a:lnTo>
                  <a:pt x="11996" y="5305"/>
                </a:lnTo>
                <a:lnTo>
                  <a:pt x="12044" y="5500"/>
                </a:lnTo>
                <a:lnTo>
                  <a:pt x="12069" y="5695"/>
                </a:lnTo>
                <a:lnTo>
                  <a:pt x="12093" y="5889"/>
                </a:lnTo>
                <a:lnTo>
                  <a:pt x="12069" y="6108"/>
                </a:lnTo>
                <a:lnTo>
                  <a:pt x="12044" y="6303"/>
                </a:lnTo>
                <a:lnTo>
                  <a:pt x="11996" y="6522"/>
                </a:lnTo>
                <a:lnTo>
                  <a:pt x="11899" y="6692"/>
                </a:lnTo>
                <a:lnTo>
                  <a:pt x="11801" y="6887"/>
                </a:lnTo>
                <a:lnTo>
                  <a:pt x="11655" y="7033"/>
                </a:lnTo>
                <a:lnTo>
                  <a:pt x="11631" y="7082"/>
                </a:lnTo>
                <a:lnTo>
                  <a:pt x="11631" y="6936"/>
                </a:lnTo>
                <a:lnTo>
                  <a:pt x="11631" y="6814"/>
                </a:lnTo>
                <a:lnTo>
                  <a:pt x="11582" y="6717"/>
                </a:lnTo>
                <a:lnTo>
                  <a:pt x="11509" y="6619"/>
                </a:lnTo>
                <a:lnTo>
                  <a:pt x="11436" y="6571"/>
                </a:lnTo>
                <a:lnTo>
                  <a:pt x="11290" y="6571"/>
                </a:lnTo>
                <a:lnTo>
                  <a:pt x="11242" y="6619"/>
                </a:lnTo>
                <a:lnTo>
                  <a:pt x="11193" y="6668"/>
                </a:lnTo>
                <a:lnTo>
                  <a:pt x="11169" y="6717"/>
                </a:lnTo>
                <a:lnTo>
                  <a:pt x="11169" y="6790"/>
                </a:lnTo>
                <a:lnTo>
                  <a:pt x="11193" y="6863"/>
                </a:lnTo>
                <a:lnTo>
                  <a:pt x="11169" y="6838"/>
                </a:lnTo>
                <a:lnTo>
                  <a:pt x="11144" y="6863"/>
                </a:lnTo>
                <a:lnTo>
                  <a:pt x="11144" y="6984"/>
                </a:lnTo>
                <a:lnTo>
                  <a:pt x="11071" y="7228"/>
                </a:lnTo>
                <a:lnTo>
                  <a:pt x="10974" y="7447"/>
                </a:lnTo>
                <a:lnTo>
                  <a:pt x="10755" y="7933"/>
                </a:lnTo>
                <a:lnTo>
                  <a:pt x="10487" y="8396"/>
                </a:lnTo>
                <a:lnTo>
                  <a:pt x="10317" y="8663"/>
                </a:lnTo>
                <a:lnTo>
                  <a:pt x="10098" y="8907"/>
                </a:lnTo>
                <a:lnTo>
                  <a:pt x="9879" y="9126"/>
                </a:lnTo>
                <a:lnTo>
                  <a:pt x="9611" y="9320"/>
                </a:lnTo>
                <a:lnTo>
                  <a:pt x="9344" y="9491"/>
                </a:lnTo>
                <a:lnTo>
                  <a:pt x="9052" y="9637"/>
                </a:lnTo>
                <a:lnTo>
                  <a:pt x="8735" y="9734"/>
                </a:lnTo>
                <a:lnTo>
                  <a:pt x="8419" y="9782"/>
                </a:lnTo>
                <a:lnTo>
                  <a:pt x="8078" y="9807"/>
                </a:lnTo>
                <a:lnTo>
                  <a:pt x="7738" y="9782"/>
                </a:lnTo>
                <a:lnTo>
                  <a:pt x="7397" y="9709"/>
                </a:lnTo>
                <a:lnTo>
                  <a:pt x="7056" y="9612"/>
                </a:lnTo>
                <a:lnTo>
                  <a:pt x="6716" y="9466"/>
                </a:lnTo>
                <a:lnTo>
                  <a:pt x="6424" y="9296"/>
                </a:lnTo>
                <a:lnTo>
                  <a:pt x="6107" y="9126"/>
                </a:lnTo>
                <a:lnTo>
                  <a:pt x="5840" y="8907"/>
                </a:lnTo>
                <a:lnTo>
                  <a:pt x="5596" y="8712"/>
                </a:lnTo>
                <a:lnTo>
                  <a:pt x="5377" y="8469"/>
                </a:lnTo>
                <a:lnTo>
                  <a:pt x="5158" y="8225"/>
                </a:lnTo>
                <a:lnTo>
                  <a:pt x="4988" y="7958"/>
                </a:lnTo>
                <a:lnTo>
                  <a:pt x="4891" y="7787"/>
                </a:lnTo>
                <a:lnTo>
                  <a:pt x="4818" y="7641"/>
                </a:lnTo>
                <a:lnTo>
                  <a:pt x="4696" y="7301"/>
                </a:lnTo>
                <a:lnTo>
                  <a:pt x="4599" y="6960"/>
                </a:lnTo>
                <a:lnTo>
                  <a:pt x="4477" y="6644"/>
                </a:lnTo>
                <a:lnTo>
                  <a:pt x="4428" y="6571"/>
                </a:lnTo>
                <a:lnTo>
                  <a:pt x="4355" y="6546"/>
                </a:lnTo>
                <a:lnTo>
                  <a:pt x="4282" y="6571"/>
                </a:lnTo>
                <a:lnTo>
                  <a:pt x="4258" y="6595"/>
                </a:lnTo>
                <a:lnTo>
                  <a:pt x="4234" y="6644"/>
                </a:lnTo>
                <a:lnTo>
                  <a:pt x="4209" y="6936"/>
                </a:lnTo>
                <a:lnTo>
                  <a:pt x="4234" y="7228"/>
                </a:lnTo>
                <a:lnTo>
                  <a:pt x="4088" y="7130"/>
                </a:lnTo>
                <a:lnTo>
                  <a:pt x="3966" y="7033"/>
                </a:lnTo>
                <a:lnTo>
                  <a:pt x="3845" y="6911"/>
                </a:lnTo>
                <a:lnTo>
                  <a:pt x="3772" y="6790"/>
                </a:lnTo>
                <a:lnTo>
                  <a:pt x="3699" y="6644"/>
                </a:lnTo>
                <a:lnTo>
                  <a:pt x="3650" y="6473"/>
                </a:lnTo>
                <a:lnTo>
                  <a:pt x="3577" y="6133"/>
                </a:lnTo>
                <a:lnTo>
                  <a:pt x="3553" y="5816"/>
                </a:lnTo>
                <a:lnTo>
                  <a:pt x="3577" y="5670"/>
                </a:lnTo>
                <a:lnTo>
                  <a:pt x="3601" y="5524"/>
                </a:lnTo>
                <a:lnTo>
                  <a:pt x="3650" y="5378"/>
                </a:lnTo>
                <a:lnTo>
                  <a:pt x="3699" y="5232"/>
                </a:lnTo>
                <a:lnTo>
                  <a:pt x="3772" y="5111"/>
                </a:lnTo>
                <a:lnTo>
                  <a:pt x="3893" y="5013"/>
                </a:lnTo>
                <a:lnTo>
                  <a:pt x="3942" y="5013"/>
                </a:lnTo>
                <a:lnTo>
                  <a:pt x="3918" y="5208"/>
                </a:lnTo>
                <a:lnTo>
                  <a:pt x="3942" y="5403"/>
                </a:lnTo>
                <a:lnTo>
                  <a:pt x="3966" y="5476"/>
                </a:lnTo>
                <a:lnTo>
                  <a:pt x="4015" y="5549"/>
                </a:lnTo>
                <a:lnTo>
                  <a:pt x="4063" y="5622"/>
                </a:lnTo>
                <a:lnTo>
                  <a:pt x="4136" y="5670"/>
                </a:lnTo>
                <a:lnTo>
                  <a:pt x="4209" y="5695"/>
                </a:lnTo>
                <a:lnTo>
                  <a:pt x="4258" y="5670"/>
                </a:lnTo>
                <a:lnTo>
                  <a:pt x="4307" y="5646"/>
                </a:lnTo>
                <a:lnTo>
                  <a:pt x="4355" y="5597"/>
                </a:lnTo>
                <a:lnTo>
                  <a:pt x="4355" y="5476"/>
                </a:lnTo>
                <a:lnTo>
                  <a:pt x="4355" y="5403"/>
                </a:lnTo>
                <a:lnTo>
                  <a:pt x="4307" y="5208"/>
                </a:lnTo>
                <a:lnTo>
                  <a:pt x="4331" y="5086"/>
                </a:lnTo>
                <a:lnTo>
                  <a:pt x="4355" y="4965"/>
                </a:lnTo>
                <a:lnTo>
                  <a:pt x="4453" y="4746"/>
                </a:lnTo>
                <a:lnTo>
                  <a:pt x="4550" y="4575"/>
                </a:lnTo>
                <a:lnTo>
                  <a:pt x="4647" y="4405"/>
                </a:lnTo>
                <a:lnTo>
                  <a:pt x="5085" y="4016"/>
                </a:lnTo>
                <a:lnTo>
                  <a:pt x="5377" y="3748"/>
                </a:lnTo>
                <a:lnTo>
                  <a:pt x="5669" y="3432"/>
                </a:lnTo>
                <a:lnTo>
                  <a:pt x="5791" y="3237"/>
                </a:lnTo>
                <a:lnTo>
                  <a:pt x="5888" y="3067"/>
                </a:lnTo>
                <a:lnTo>
                  <a:pt x="5961" y="2872"/>
                </a:lnTo>
                <a:lnTo>
                  <a:pt x="6010" y="2677"/>
                </a:lnTo>
                <a:lnTo>
                  <a:pt x="5986" y="2629"/>
                </a:lnTo>
                <a:lnTo>
                  <a:pt x="5937" y="2604"/>
                </a:lnTo>
                <a:lnTo>
                  <a:pt x="5888" y="2604"/>
                </a:lnTo>
                <a:lnTo>
                  <a:pt x="5864" y="2629"/>
                </a:lnTo>
                <a:lnTo>
                  <a:pt x="5718" y="2750"/>
                </a:lnTo>
                <a:lnTo>
                  <a:pt x="5596" y="2921"/>
                </a:lnTo>
                <a:lnTo>
                  <a:pt x="5377" y="3237"/>
                </a:lnTo>
                <a:lnTo>
                  <a:pt x="5110" y="3505"/>
                </a:lnTo>
                <a:lnTo>
                  <a:pt x="4818" y="3772"/>
                </a:lnTo>
                <a:lnTo>
                  <a:pt x="4647" y="3894"/>
                </a:lnTo>
                <a:lnTo>
                  <a:pt x="4453" y="4040"/>
                </a:lnTo>
                <a:lnTo>
                  <a:pt x="4063" y="4332"/>
                </a:lnTo>
                <a:lnTo>
                  <a:pt x="4112" y="3894"/>
                </a:lnTo>
                <a:lnTo>
                  <a:pt x="4209" y="3456"/>
                </a:lnTo>
                <a:lnTo>
                  <a:pt x="4331" y="3042"/>
                </a:lnTo>
                <a:lnTo>
                  <a:pt x="4477" y="2629"/>
                </a:lnTo>
                <a:lnTo>
                  <a:pt x="4599" y="2337"/>
                </a:lnTo>
                <a:lnTo>
                  <a:pt x="4769" y="2045"/>
                </a:lnTo>
                <a:lnTo>
                  <a:pt x="4939" y="1777"/>
                </a:lnTo>
                <a:lnTo>
                  <a:pt x="5158" y="1558"/>
                </a:lnTo>
                <a:lnTo>
                  <a:pt x="5256" y="1485"/>
                </a:lnTo>
                <a:lnTo>
                  <a:pt x="5377" y="1412"/>
                </a:lnTo>
                <a:lnTo>
                  <a:pt x="5596" y="1364"/>
                </a:lnTo>
                <a:lnTo>
                  <a:pt x="5815" y="1315"/>
                </a:lnTo>
                <a:lnTo>
                  <a:pt x="5913" y="1291"/>
                </a:lnTo>
                <a:lnTo>
                  <a:pt x="6034" y="1242"/>
                </a:lnTo>
                <a:lnTo>
                  <a:pt x="6034" y="1218"/>
                </a:lnTo>
                <a:lnTo>
                  <a:pt x="6034" y="1193"/>
                </a:lnTo>
                <a:lnTo>
                  <a:pt x="5961" y="1096"/>
                </a:lnTo>
                <a:lnTo>
                  <a:pt x="5888" y="1023"/>
                </a:lnTo>
                <a:lnTo>
                  <a:pt x="5767" y="974"/>
                </a:lnTo>
                <a:lnTo>
                  <a:pt x="5523" y="974"/>
                </a:lnTo>
                <a:lnTo>
                  <a:pt x="5402" y="999"/>
                </a:lnTo>
                <a:lnTo>
                  <a:pt x="5183" y="1072"/>
                </a:lnTo>
                <a:lnTo>
                  <a:pt x="5037" y="1145"/>
                </a:lnTo>
                <a:lnTo>
                  <a:pt x="4915" y="1242"/>
                </a:lnTo>
                <a:lnTo>
                  <a:pt x="4793" y="1364"/>
                </a:lnTo>
                <a:lnTo>
                  <a:pt x="4672" y="1485"/>
                </a:lnTo>
                <a:lnTo>
                  <a:pt x="4477" y="1728"/>
                </a:lnTo>
                <a:lnTo>
                  <a:pt x="4307" y="2020"/>
                </a:lnTo>
                <a:lnTo>
                  <a:pt x="4161" y="2312"/>
                </a:lnTo>
                <a:lnTo>
                  <a:pt x="4015" y="2653"/>
                </a:lnTo>
                <a:lnTo>
                  <a:pt x="3893" y="3018"/>
                </a:lnTo>
                <a:lnTo>
                  <a:pt x="3772" y="3359"/>
                </a:lnTo>
                <a:lnTo>
                  <a:pt x="3699" y="3724"/>
                </a:lnTo>
                <a:lnTo>
                  <a:pt x="3650" y="4113"/>
                </a:lnTo>
                <a:lnTo>
                  <a:pt x="3650" y="4454"/>
                </a:lnTo>
                <a:lnTo>
                  <a:pt x="3674" y="4819"/>
                </a:lnTo>
                <a:lnTo>
                  <a:pt x="3553" y="4892"/>
                </a:lnTo>
                <a:lnTo>
                  <a:pt x="3455" y="5038"/>
                </a:lnTo>
                <a:lnTo>
                  <a:pt x="3382" y="5184"/>
                </a:lnTo>
                <a:lnTo>
                  <a:pt x="3334" y="5378"/>
                </a:lnTo>
                <a:lnTo>
                  <a:pt x="3236" y="5719"/>
                </a:lnTo>
                <a:lnTo>
                  <a:pt x="3212" y="5962"/>
                </a:lnTo>
                <a:lnTo>
                  <a:pt x="3236" y="6230"/>
                </a:lnTo>
                <a:lnTo>
                  <a:pt x="3285" y="6522"/>
                </a:lnTo>
                <a:lnTo>
                  <a:pt x="3358" y="6814"/>
                </a:lnTo>
                <a:lnTo>
                  <a:pt x="3480" y="7082"/>
                </a:lnTo>
                <a:lnTo>
                  <a:pt x="3626" y="7325"/>
                </a:lnTo>
                <a:lnTo>
                  <a:pt x="3723" y="7422"/>
                </a:lnTo>
                <a:lnTo>
                  <a:pt x="3845" y="7520"/>
                </a:lnTo>
                <a:lnTo>
                  <a:pt x="3942" y="7593"/>
                </a:lnTo>
                <a:lnTo>
                  <a:pt x="4063" y="7641"/>
                </a:lnTo>
                <a:lnTo>
                  <a:pt x="4209" y="7690"/>
                </a:lnTo>
                <a:lnTo>
                  <a:pt x="4355" y="7690"/>
                </a:lnTo>
                <a:lnTo>
                  <a:pt x="4477" y="7933"/>
                </a:lnTo>
                <a:lnTo>
                  <a:pt x="4599" y="8177"/>
                </a:lnTo>
                <a:lnTo>
                  <a:pt x="4745" y="8396"/>
                </a:lnTo>
                <a:lnTo>
                  <a:pt x="4915" y="8615"/>
                </a:lnTo>
                <a:lnTo>
                  <a:pt x="5085" y="8809"/>
                </a:lnTo>
                <a:lnTo>
                  <a:pt x="5256" y="8980"/>
                </a:lnTo>
                <a:lnTo>
                  <a:pt x="5645" y="9320"/>
                </a:lnTo>
                <a:lnTo>
                  <a:pt x="6010" y="9588"/>
                </a:lnTo>
                <a:lnTo>
                  <a:pt x="6424" y="9831"/>
                </a:lnTo>
                <a:lnTo>
                  <a:pt x="6351" y="9855"/>
                </a:lnTo>
                <a:lnTo>
                  <a:pt x="6278" y="9928"/>
                </a:lnTo>
                <a:lnTo>
                  <a:pt x="6253" y="10001"/>
                </a:lnTo>
                <a:lnTo>
                  <a:pt x="6205" y="10074"/>
                </a:lnTo>
                <a:lnTo>
                  <a:pt x="6180" y="10269"/>
                </a:lnTo>
                <a:lnTo>
                  <a:pt x="6156" y="10464"/>
                </a:lnTo>
                <a:lnTo>
                  <a:pt x="6156" y="10610"/>
                </a:lnTo>
                <a:lnTo>
                  <a:pt x="6180" y="10804"/>
                </a:lnTo>
                <a:lnTo>
                  <a:pt x="6010" y="10829"/>
                </a:lnTo>
                <a:lnTo>
                  <a:pt x="5864" y="10853"/>
                </a:lnTo>
                <a:lnTo>
                  <a:pt x="5596" y="10902"/>
                </a:lnTo>
                <a:lnTo>
                  <a:pt x="5231" y="10975"/>
                </a:lnTo>
                <a:lnTo>
                  <a:pt x="4866" y="11072"/>
                </a:lnTo>
                <a:lnTo>
                  <a:pt x="4161" y="11242"/>
                </a:lnTo>
                <a:lnTo>
                  <a:pt x="3480" y="11437"/>
                </a:lnTo>
                <a:lnTo>
                  <a:pt x="2993" y="11632"/>
                </a:lnTo>
                <a:lnTo>
                  <a:pt x="2531" y="11826"/>
                </a:lnTo>
                <a:lnTo>
                  <a:pt x="2068" y="12070"/>
                </a:lnTo>
                <a:lnTo>
                  <a:pt x="1655" y="12362"/>
                </a:lnTo>
                <a:lnTo>
                  <a:pt x="1314" y="12654"/>
                </a:lnTo>
                <a:lnTo>
                  <a:pt x="973" y="12970"/>
                </a:lnTo>
                <a:lnTo>
                  <a:pt x="681" y="13335"/>
                </a:lnTo>
                <a:lnTo>
                  <a:pt x="414" y="13700"/>
                </a:lnTo>
                <a:lnTo>
                  <a:pt x="316" y="13919"/>
                </a:lnTo>
                <a:lnTo>
                  <a:pt x="219" y="14114"/>
                </a:lnTo>
                <a:lnTo>
                  <a:pt x="122" y="14333"/>
                </a:lnTo>
                <a:lnTo>
                  <a:pt x="73" y="14552"/>
                </a:lnTo>
                <a:lnTo>
                  <a:pt x="24" y="14771"/>
                </a:lnTo>
                <a:lnTo>
                  <a:pt x="0" y="14990"/>
                </a:lnTo>
                <a:lnTo>
                  <a:pt x="24" y="15209"/>
                </a:lnTo>
                <a:lnTo>
                  <a:pt x="49" y="15428"/>
                </a:lnTo>
                <a:lnTo>
                  <a:pt x="73" y="15525"/>
                </a:lnTo>
                <a:lnTo>
                  <a:pt x="122" y="15574"/>
                </a:lnTo>
                <a:lnTo>
                  <a:pt x="170" y="15598"/>
                </a:lnTo>
                <a:lnTo>
                  <a:pt x="243" y="15598"/>
                </a:lnTo>
                <a:lnTo>
                  <a:pt x="316" y="15671"/>
                </a:lnTo>
                <a:lnTo>
                  <a:pt x="414" y="15695"/>
                </a:lnTo>
                <a:lnTo>
                  <a:pt x="803" y="15720"/>
                </a:lnTo>
                <a:lnTo>
                  <a:pt x="1217" y="15793"/>
                </a:lnTo>
                <a:lnTo>
                  <a:pt x="1606" y="15890"/>
                </a:lnTo>
                <a:lnTo>
                  <a:pt x="1995" y="15987"/>
                </a:lnTo>
                <a:lnTo>
                  <a:pt x="2774" y="16231"/>
                </a:lnTo>
                <a:lnTo>
                  <a:pt x="3163" y="16328"/>
                </a:lnTo>
                <a:lnTo>
                  <a:pt x="3553" y="16401"/>
                </a:lnTo>
                <a:lnTo>
                  <a:pt x="4599" y="16498"/>
                </a:lnTo>
                <a:lnTo>
                  <a:pt x="5669" y="16547"/>
                </a:lnTo>
                <a:lnTo>
                  <a:pt x="6716" y="16596"/>
                </a:lnTo>
                <a:lnTo>
                  <a:pt x="7762" y="16620"/>
                </a:lnTo>
                <a:lnTo>
                  <a:pt x="9879" y="16620"/>
                </a:lnTo>
                <a:lnTo>
                  <a:pt x="10950" y="16547"/>
                </a:lnTo>
                <a:lnTo>
                  <a:pt x="11996" y="16450"/>
                </a:lnTo>
                <a:lnTo>
                  <a:pt x="12823" y="16352"/>
                </a:lnTo>
                <a:lnTo>
                  <a:pt x="13626" y="16255"/>
                </a:lnTo>
                <a:lnTo>
                  <a:pt x="14040" y="16206"/>
                </a:lnTo>
                <a:lnTo>
                  <a:pt x="14453" y="16109"/>
                </a:lnTo>
                <a:lnTo>
                  <a:pt x="14843" y="16012"/>
                </a:lnTo>
                <a:lnTo>
                  <a:pt x="15232" y="15890"/>
                </a:lnTo>
                <a:lnTo>
                  <a:pt x="15305" y="15841"/>
                </a:lnTo>
                <a:lnTo>
                  <a:pt x="15378" y="15768"/>
                </a:lnTo>
                <a:lnTo>
                  <a:pt x="15402" y="15695"/>
                </a:lnTo>
                <a:lnTo>
                  <a:pt x="15427" y="15622"/>
                </a:lnTo>
                <a:lnTo>
                  <a:pt x="15524" y="15622"/>
                </a:lnTo>
                <a:lnTo>
                  <a:pt x="15621" y="15574"/>
                </a:lnTo>
                <a:lnTo>
                  <a:pt x="15670" y="15549"/>
                </a:lnTo>
                <a:lnTo>
                  <a:pt x="15694" y="15501"/>
                </a:lnTo>
                <a:lnTo>
                  <a:pt x="15694" y="15452"/>
                </a:lnTo>
                <a:lnTo>
                  <a:pt x="15694" y="15379"/>
                </a:lnTo>
                <a:lnTo>
                  <a:pt x="15646" y="14965"/>
                </a:lnTo>
                <a:lnTo>
                  <a:pt x="15548" y="14576"/>
                </a:lnTo>
                <a:lnTo>
                  <a:pt x="15427" y="14187"/>
                </a:lnTo>
                <a:lnTo>
                  <a:pt x="15256" y="13822"/>
                </a:lnTo>
                <a:lnTo>
                  <a:pt x="15281" y="13822"/>
                </a:lnTo>
                <a:lnTo>
                  <a:pt x="15329" y="13797"/>
                </a:lnTo>
                <a:lnTo>
                  <a:pt x="15354" y="13724"/>
                </a:lnTo>
                <a:lnTo>
                  <a:pt x="15354" y="13676"/>
                </a:lnTo>
                <a:lnTo>
                  <a:pt x="15305" y="13627"/>
                </a:lnTo>
                <a:lnTo>
                  <a:pt x="15110" y="13554"/>
                </a:lnTo>
                <a:lnTo>
                  <a:pt x="14989" y="13359"/>
                </a:lnTo>
                <a:lnTo>
                  <a:pt x="14843" y="13140"/>
                </a:lnTo>
                <a:lnTo>
                  <a:pt x="14502" y="12751"/>
                </a:lnTo>
                <a:lnTo>
                  <a:pt x="14113" y="12386"/>
                </a:lnTo>
                <a:lnTo>
                  <a:pt x="13699" y="12070"/>
                </a:lnTo>
                <a:lnTo>
                  <a:pt x="13456" y="11924"/>
                </a:lnTo>
                <a:lnTo>
                  <a:pt x="13237" y="11778"/>
                </a:lnTo>
                <a:lnTo>
                  <a:pt x="12726" y="11559"/>
                </a:lnTo>
                <a:lnTo>
                  <a:pt x="12215" y="11388"/>
                </a:lnTo>
                <a:lnTo>
                  <a:pt x="11680" y="11242"/>
                </a:lnTo>
                <a:lnTo>
                  <a:pt x="11071" y="11121"/>
                </a:lnTo>
                <a:lnTo>
                  <a:pt x="10463" y="11023"/>
                </a:lnTo>
                <a:lnTo>
                  <a:pt x="10341" y="10999"/>
                </a:lnTo>
                <a:lnTo>
                  <a:pt x="10244" y="10975"/>
                </a:lnTo>
                <a:lnTo>
                  <a:pt x="9879" y="10902"/>
                </a:lnTo>
                <a:lnTo>
                  <a:pt x="9684" y="10877"/>
                </a:lnTo>
                <a:lnTo>
                  <a:pt x="9490" y="10877"/>
                </a:lnTo>
                <a:lnTo>
                  <a:pt x="9490" y="10780"/>
                </a:lnTo>
                <a:lnTo>
                  <a:pt x="9490" y="10658"/>
                </a:lnTo>
                <a:lnTo>
                  <a:pt x="9490" y="10415"/>
                </a:lnTo>
                <a:lnTo>
                  <a:pt x="9490" y="10172"/>
                </a:lnTo>
                <a:lnTo>
                  <a:pt x="9465" y="10050"/>
                </a:lnTo>
                <a:lnTo>
                  <a:pt x="9441" y="9977"/>
                </a:lnTo>
                <a:lnTo>
                  <a:pt x="9660" y="9831"/>
                </a:lnTo>
                <a:lnTo>
                  <a:pt x="9879" y="9709"/>
                </a:lnTo>
                <a:lnTo>
                  <a:pt x="10098" y="9539"/>
                </a:lnTo>
                <a:lnTo>
                  <a:pt x="10293" y="9369"/>
                </a:lnTo>
                <a:lnTo>
                  <a:pt x="10463" y="9174"/>
                </a:lnTo>
                <a:lnTo>
                  <a:pt x="10633" y="8980"/>
                </a:lnTo>
                <a:lnTo>
                  <a:pt x="10804" y="8761"/>
                </a:lnTo>
                <a:lnTo>
                  <a:pt x="10950" y="8542"/>
                </a:lnTo>
                <a:lnTo>
                  <a:pt x="11193" y="8128"/>
                </a:lnTo>
                <a:lnTo>
                  <a:pt x="11363" y="7812"/>
                </a:lnTo>
                <a:lnTo>
                  <a:pt x="11509" y="7495"/>
                </a:lnTo>
                <a:lnTo>
                  <a:pt x="11582" y="7495"/>
                </a:lnTo>
                <a:lnTo>
                  <a:pt x="11655" y="7471"/>
                </a:lnTo>
                <a:lnTo>
                  <a:pt x="11801" y="7398"/>
                </a:lnTo>
                <a:lnTo>
                  <a:pt x="11947" y="7252"/>
                </a:lnTo>
                <a:lnTo>
                  <a:pt x="12093" y="7082"/>
                </a:lnTo>
                <a:lnTo>
                  <a:pt x="12215" y="6887"/>
                </a:lnTo>
                <a:lnTo>
                  <a:pt x="12288" y="6717"/>
                </a:lnTo>
                <a:lnTo>
                  <a:pt x="12409" y="6425"/>
                </a:lnTo>
                <a:lnTo>
                  <a:pt x="12458" y="6206"/>
                </a:lnTo>
                <a:lnTo>
                  <a:pt x="12482" y="5987"/>
                </a:lnTo>
                <a:lnTo>
                  <a:pt x="12482" y="5768"/>
                </a:lnTo>
                <a:lnTo>
                  <a:pt x="12458" y="5549"/>
                </a:lnTo>
                <a:lnTo>
                  <a:pt x="12434" y="5330"/>
                </a:lnTo>
                <a:lnTo>
                  <a:pt x="12361" y="5111"/>
                </a:lnTo>
                <a:lnTo>
                  <a:pt x="12263" y="4916"/>
                </a:lnTo>
                <a:lnTo>
                  <a:pt x="12142" y="4721"/>
                </a:lnTo>
                <a:lnTo>
                  <a:pt x="12190" y="4697"/>
                </a:lnTo>
                <a:lnTo>
                  <a:pt x="12239" y="4648"/>
                </a:lnTo>
                <a:lnTo>
                  <a:pt x="12263" y="4551"/>
                </a:lnTo>
                <a:lnTo>
                  <a:pt x="12239" y="4454"/>
                </a:lnTo>
                <a:lnTo>
                  <a:pt x="12166" y="4356"/>
                </a:lnTo>
                <a:lnTo>
                  <a:pt x="12166" y="3797"/>
                </a:lnTo>
                <a:lnTo>
                  <a:pt x="12142" y="3237"/>
                </a:lnTo>
                <a:lnTo>
                  <a:pt x="12093" y="2969"/>
                </a:lnTo>
                <a:lnTo>
                  <a:pt x="12044" y="2677"/>
                </a:lnTo>
                <a:lnTo>
                  <a:pt x="11971" y="2410"/>
                </a:lnTo>
                <a:lnTo>
                  <a:pt x="11899" y="2142"/>
                </a:lnTo>
                <a:lnTo>
                  <a:pt x="11801" y="1874"/>
                </a:lnTo>
                <a:lnTo>
                  <a:pt x="11680" y="1631"/>
                </a:lnTo>
                <a:lnTo>
                  <a:pt x="11534" y="1412"/>
                </a:lnTo>
                <a:lnTo>
                  <a:pt x="11363" y="1193"/>
                </a:lnTo>
                <a:lnTo>
                  <a:pt x="11193" y="974"/>
                </a:lnTo>
                <a:lnTo>
                  <a:pt x="10974" y="804"/>
                </a:lnTo>
                <a:lnTo>
                  <a:pt x="10755" y="634"/>
                </a:lnTo>
                <a:lnTo>
                  <a:pt x="10487" y="488"/>
                </a:lnTo>
                <a:lnTo>
                  <a:pt x="10171" y="342"/>
                </a:lnTo>
                <a:lnTo>
                  <a:pt x="9782" y="220"/>
                </a:lnTo>
                <a:lnTo>
                  <a:pt x="9417" y="123"/>
                </a:lnTo>
                <a:lnTo>
                  <a:pt x="9003" y="50"/>
                </a:lnTo>
                <a:lnTo>
                  <a:pt x="8589" y="25"/>
                </a:lnTo>
                <a:lnTo>
                  <a:pt x="820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F4E79"/>
              </a:solidFill>
            </a:endParaRPr>
          </a:p>
        </p:txBody>
      </p:sp>
      <p:sp>
        <p:nvSpPr>
          <p:cNvPr id="5" name="Google Shape;75;p13">
            <a:extLst>
              <a:ext uri="{FF2B5EF4-FFF2-40B4-BE49-F238E27FC236}">
                <a16:creationId xmlns:a16="http://schemas.microsoft.com/office/drawing/2014/main" id="{A75462A5-188A-E34A-9AF2-E7FE4A67B6BC}"/>
              </a:ext>
            </a:extLst>
          </p:cNvPr>
          <p:cNvSpPr/>
          <p:nvPr/>
        </p:nvSpPr>
        <p:spPr>
          <a:xfrm>
            <a:off x="9435074" y="2300633"/>
            <a:ext cx="1103064" cy="1102305"/>
          </a:xfrm>
          <a:custGeom>
            <a:avLst/>
            <a:gdLst/>
            <a:ahLst/>
            <a:cxnLst/>
            <a:rect l="l" t="t" r="r" b="b"/>
            <a:pathLst>
              <a:path w="15695" h="16620" extrusionOk="0">
                <a:moveTo>
                  <a:pt x="7786" y="755"/>
                </a:moveTo>
                <a:lnTo>
                  <a:pt x="7567" y="780"/>
                </a:lnTo>
                <a:lnTo>
                  <a:pt x="7324" y="804"/>
                </a:lnTo>
                <a:lnTo>
                  <a:pt x="7105" y="877"/>
                </a:lnTo>
                <a:lnTo>
                  <a:pt x="6910" y="999"/>
                </a:lnTo>
                <a:lnTo>
                  <a:pt x="6813" y="1072"/>
                </a:lnTo>
                <a:lnTo>
                  <a:pt x="6740" y="1145"/>
                </a:lnTo>
                <a:lnTo>
                  <a:pt x="6691" y="1242"/>
                </a:lnTo>
                <a:lnTo>
                  <a:pt x="6643" y="1364"/>
                </a:lnTo>
                <a:lnTo>
                  <a:pt x="6667" y="1388"/>
                </a:lnTo>
                <a:lnTo>
                  <a:pt x="6691" y="1412"/>
                </a:lnTo>
                <a:lnTo>
                  <a:pt x="6740" y="1388"/>
                </a:lnTo>
                <a:lnTo>
                  <a:pt x="6764" y="1412"/>
                </a:lnTo>
                <a:lnTo>
                  <a:pt x="6716" y="1461"/>
                </a:lnTo>
                <a:lnTo>
                  <a:pt x="6691" y="1510"/>
                </a:lnTo>
                <a:lnTo>
                  <a:pt x="6691" y="1680"/>
                </a:lnTo>
                <a:lnTo>
                  <a:pt x="6716" y="1826"/>
                </a:lnTo>
                <a:lnTo>
                  <a:pt x="6764" y="1996"/>
                </a:lnTo>
                <a:lnTo>
                  <a:pt x="6813" y="2166"/>
                </a:lnTo>
                <a:lnTo>
                  <a:pt x="6886" y="2312"/>
                </a:lnTo>
                <a:lnTo>
                  <a:pt x="7008" y="2434"/>
                </a:lnTo>
                <a:lnTo>
                  <a:pt x="7129" y="2556"/>
                </a:lnTo>
                <a:lnTo>
                  <a:pt x="7251" y="2629"/>
                </a:lnTo>
                <a:lnTo>
                  <a:pt x="7300" y="2629"/>
                </a:lnTo>
                <a:lnTo>
                  <a:pt x="7324" y="2604"/>
                </a:lnTo>
                <a:lnTo>
                  <a:pt x="7324" y="2580"/>
                </a:lnTo>
                <a:lnTo>
                  <a:pt x="7324" y="2556"/>
                </a:lnTo>
                <a:lnTo>
                  <a:pt x="7056" y="2069"/>
                </a:lnTo>
                <a:lnTo>
                  <a:pt x="6983" y="1826"/>
                </a:lnTo>
                <a:lnTo>
                  <a:pt x="6910" y="1583"/>
                </a:lnTo>
                <a:lnTo>
                  <a:pt x="7202" y="1874"/>
                </a:lnTo>
                <a:lnTo>
                  <a:pt x="7543" y="2142"/>
                </a:lnTo>
                <a:lnTo>
                  <a:pt x="7884" y="2385"/>
                </a:lnTo>
                <a:lnTo>
                  <a:pt x="8273" y="2580"/>
                </a:lnTo>
                <a:lnTo>
                  <a:pt x="8468" y="2677"/>
                </a:lnTo>
                <a:lnTo>
                  <a:pt x="8662" y="2726"/>
                </a:lnTo>
                <a:lnTo>
                  <a:pt x="8857" y="2775"/>
                </a:lnTo>
                <a:lnTo>
                  <a:pt x="9076" y="2823"/>
                </a:lnTo>
                <a:lnTo>
                  <a:pt x="9490" y="2823"/>
                </a:lnTo>
                <a:lnTo>
                  <a:pt x="9709" y="2799"/>
                </a:lnTo>
                <a:lnTo>
                  <a:pt x="9928" y="2750"/>
                </a:lnTo>
                <a:lnTo>
                  <a:pt x="9952" y="2726"/>
                </a:lnTo>
                <a:lnTo>
                  <a:pt x="9976" y="2677"/>
                </a:lnTo>
                <a:lnTo>
                  <a:pt x="9952" y="2629"/>
                </a:lnTo>
                <a:lnTo>
                  <a:pt x="9928" y="2604"/>
                </a:lnTo>
                <a:lnTo>
                  <a:pt x="9538" y="2531"/>
                </a:lnTo>
                <a:lnTo>
                  <a:pt x="9173" y="2458"/>
                </a:lnTo>
                <a:lnTo>
                  <a:pt x="8784" y="2410"/>
                </a:lnTo>
                <a:lnTo>
                  <a:pt x="8419" y="2312"/>
                </a:lnTo>
                <a:lnTo>
                  <a:pt x="8224" y="2239"/>
                </a:lnTo>
                <a:lnTo>
                  <a:pt x="8054" y="2142"/>
                </a:lnTo>
                <a:lnTo>
                  <a:pt x="7689" y="1947"/>
                </a:lnTo>
                <a:lnTo>
                  <a:pt x="7348" y="1728"/>
                </a:lnTo>
                <a:lnTo>
                  <a:pt x="7008" y="1510"/>
                </a:lnTo>
                <a:lnTo>
                  <a:pt x="7251" y="1583"/>
                </a:lnTo>
                <a:lnTo>
                  <a:pt x="7494" y="1631"/>
                </a:lnTo>
                <a:lnTo>
                  <a:pt x="7981" y="1753"/>
                </a:lnTo>
                <a:lnTo>
                  <a:pt x="8297" y="1826"/>
                </a:lnTo>
                <a:lnTo>
                  <a:pt x="8638" y="1923"/>
                </a:lnTo>
                <a:lnTo>
                  <a:pt x="8954" y="1947"/>
                </a:lnTo>
                <a:lnTo>
                  <a:pt x="9125" y="1947"/>
                </a:lnTo>
                <a:lnTo>
                  <a:pt x="9295" y="1923"/>
                </a:lnTo>
                <a:lnTo>
                  <a:pt x="9344" y="1899"/>
                </a:lnTo>
                <a:lnTo>
                  <a:pt x="9344" y="1850"/>
                </a:lnTo>
                <a:lnTo>
                  <a:pt x="9344" y="1826"/>
                </a:lnTo>
                <a:lnTo>
                  <a:pt x="9319" y="1777"/>
                </a:lnTo>
                <a:lnTo>
                  <a:pt x="9027" y="1655"/>
                </a:lnTo>
                <a:lnTo>
                  <a:pt x="8711" y="1558"/>
                </a:lnTo>
                <a:lnTo>
                  <a:pt x="8078" y="1437"/>
                </a:lnTo>
                <a:lnTo>
                  <a:pt x="7567" y="1315"/>
                </a:lnTo>
                <a:lnTo>
                  <a:pt x="7300" y="1266"/>
                </a:lnTo>
                <a:lnTo>
                  <a:pt x="7032" y="1266"/>
                </a:lnTo>
                <a:lnTo>
                  <a:pt x="7251" y="1145"/>
                </a:lnTo>
                <a:lnTo>
                  <a:pt x="7470" y="1072"/>
                </a:lnTo>
                <a:lnTo>
                  <a:pt x="7738" y="1047"/>
                </a:lnTo>
                <a:lnTo>
                  <a:pt x="8005" y="1072"/>
                </a:lnTo>
                <a:lnTo>
                  <a:pt x="8273" y="1120"/>
                </a:lnTo>
                <a:lnTo>
                  <a:pt x="8541" y="1193"/>
                </a:lnTo>
                <a:lnTo>
                  <a:pt x="8760" y="1266"/>
                </a:lnTo>
                <a:lnTo>
                  <a:pt x="8954" y="1339"/>
                </a:lnTo>
                <a:lnTo>
                  <a:pt x="9368" y="1558"/>
                </a:lnTo>
                <a:lnTo>
                  <a:pt x="9806" y="1753"/>
                </a:lnTo>
                <a:lnTo>
                  <a:pt x="10001" y="1826"/>
                </a:lnTo>
                <a:lnTo>
                  <a:pt x="10220" y="1874"/>
                </a:lnTo>
                <a:lnTo>
                  <a:pt x="10268" y="1850"/>
                </a:lnTo>
                <a:lnTo>
                  <a:pt x="10293" y="1826"/>
                </a:lnTo>
                <a:lnTo>
                  <a:pt x="10317" y="1801"/>
                </a:lnTo>
                <a:lnTo>
                  <a:pt x="10293" y="1753"/>
                </a:lnTo>
                <a:lnTo>
                  <a:pt x="10098" y="1558"/>
                </a:lnTo>
                <a:lnTo>
                  <a:pt x="9879" y="1388"/>
                </a:lnTo>
                <a:lnTo>
                  <a:pt x="9611" y="1242"/>
                </a:lnTo>
                <a:lnTo>
                  <a:pt x="9344" y="1120"/>
                </a:lnTo>
                <a:lnTo>
                  <a:pt x="9052" y="1023"/>
                </a:lnTo>
                <a:lnTo>
                  <a:pt x="8760" y="926"/>
                </a:lnTo>
                <a:lnTo>
                  <a:pt x="8224" y="804"/>
                </a:lnTo>
                <a:lnTo>
                  <a:pt x="8030" y="755"/>
                </a:lnTo>
                <a:close/>
                <a:moveTo>
                  <a:pt x="5888" y="1996"/>
                </a:moveTo>
                <a:lnTo>
                  <a:pt x="5864" y="2020"/>
                </a:lnTo>
                <a:lnTo>
                  <a:pt x="5694" y="2142"/>
                </a:lnTo>
                <a:lnTo>
                  <a:pt x="5523" y="2264"/>
                </a:lnTo>
                <a:lnTo>
                  <a:pt x="5207" y="2556"/>
                </a:lnTo>
                <a:lnTo>
                  <a:pt x="4891" y="2823"/>
                </a:lnTo>
                <a:lnTo>
                  <a:pt x="4745" y="2969"/>
                </a:lnTo>
                <a:lnTo>
                  <a:pt x="4623" y="3140"/>
                </a:lnTo>
                <a:lnTo>
                  <a:pt x="4623" y="3188"/>
                </a:lnTo>
                <a:lnTo>
                  <a:pt x="4647" y="3213"/>
                </a:lnTo>
                <a:lnTo>
                  <a:pt x="4842" y="3115"/>
                </a:lnTo>
                <a:lnTo>
                  <a:pt x="4988" y="3018"/>
                </a:lnTo>
                <a:lnTo>
                  <a:pt x="5280" y="2775"/>
                </a:lnTo>
                <a:lnTo>
                  <a:pt x="5645" y="2458"/>
                </a:lnTo>
                <a:lnTo>
                  <a:pt x="5986" y="2166"/>
                </a:lnTo>
                <a:lnTo>
                  <a:pt x="6010" y="2093"/>
                </a:lnTo>
                <a:lnTo>
                  <a:pt x="5986" y="2045"/>
                </a:lnTo>
                <a:lnTo>
                  <a:pt x="5937" y="1996"/>
                </a:lnTo>
                <a:close/>
                <a:moveTo>
                  <a:pt x="6107" y="5622"/>
                </a:moveTo>
                <a:lnTo>
                  <a:pt x="6059" y="5646"/>
                </a:lnTo>
                <a:lnTo>
                  <a:pt x="6010" y="5670"/>
                </a:lnTo>
                <a:lnTo>
                  <a:pt x="5961" y="5719"/>
                </a:lnTo>
                <a:lnTo>
                  <a:pt x="5888" y="5768"/>
                </a:lnTo>
                <a:lnTo>
                  <a:pt x="5815" y="5816"/>
                </a:lnTo>
                <a:lnTo>
                  <a:pt x="5767" y="5889"/>
                </a:lnTo>
                <a:lnTo>
                  <a:pt x="5718" y="5987"/>
                </a:lnTo>
                <a:lnTo>
                  <a:pt x="5669" y="6157"/>
                </a:lnTo>
                <a:lnTo>
                  <a:pt x="5669" y="6327"/>
                </a:lnTo>
                <a:lnTo>
                  <a:pt x="5669" y="6425"/>
                </a:lnTo>
                <a:lnTo>
                  <a:pt x="5718" y="6546"/>
                </a:lnTo>
                <a:lnTo>
                  <a:pt x="5767" y="6644"/>
                </a:lnTo>
                <a:lnTo>
                  <a:pt x="5815" y="6717"/>
                </a:lnTo>
                <a:lnTo>
                  <a:pt x="5888" y="6790"/>
                </a:lnTo>
                <a:lnTo>
                  <a:pt x="5986" y="6863"/>
                </a:lnTo>
                <a:lnTo>
                  <a:pt x="6083" y="6911"/>
                </a:lnTo>
                <a:lnTo>
                  <a:pt x="6180" y="6936"/>
                </a:lnTo>
                <a:lnTo>
                  <a:pt x="6326" y="6936"/>
                </a:lnTo>
                <a:lnTo>
                  <a:pt x="6399" y="6911"/>
                </a:lnTo>
                <a:lnTo>
                  <a:pt x="6448" y="6863"/>
                </a:lnTo>
                <a:lnTo>
                  <a:pt x="6570" y="6717"/>
                </a:lnTo>
                <a:lnTo>
                  <a:pt x="6643" y="6546"/>
                </a:lnTo>
                <a:lnTo>
                  <a:pt x="6667" y="6352"/>
                </a:lnTo>
                <a:lnTo>
                  <a:pt x="6667" y="6157"/>
                </a:lnTo>
                <a:lnTo>
                  <a:pt x="6618" y="5962"/>
                </a:lnTo>
                <a:lnTo>
                  <a:pt x="6594" y="5889"/>
                </a:lnTo>
                <a:lnTo>
                  <a:pt x="6521" y="5792"/>
                </a:lnTo>
                <a:lnTo>
                  <a:pt x="6472" y="5719"/>
                </a:lnTo>
                <a:lnTo>
                  <a:pt x="6375" y="5670"/>
                </a:lnTo>
                <a:lnTo>
                  <a:pt x="6302" y="5622"/>
                </a:lnTo>
                <a:close/>
                <a:moveTo>
                  <a:pt x="9368" y="5622"/>
                </a:moveTo>
                <a:lnTo>
                  <a:pt x="9319" y="5646"/>
                </a:lnTo>
                <a:lnTo>
                  <a:pt x="9271" y="5670"/>
                </a:lnTo>
                <a:lnTo>
                  <a:pt x="9222" y="5719"/>
                </a:lnTo>
                <a:lnTo>
                  <a:pt x="9149" y="5768"/>
                </a:lnTo>
                <a:lnTo>
                  <a:pt x="9076" y="5816"/>
                </a:lnTo>
                <a:lnTo>
                  <a:pt x="9027" y="5889"/>
                </a:lnTo>
                <a:lnTo>
                  <a:pt x="8979" y="5987"/>
                </a:lnTo>
                <a:lnTo>
                  <a:pt x="8930" y="6157"/>
                </a:lnTo>
                <a:lnTo>
                  <a:pt x="8930" y="6327"/>
                </a:lnTo>
                <a:lnTo>
                  <a:pt x="8930" y="6425"/>
                </a:lnTo>
                <a:lnTo>
                  <a:pt x="8979" y="6546"/>
                </a:lnTo>
                <a:lnTo>
                  <a:pt x="9027" y="6644"/>
                </a:lnTo>
                <a:lnTo>
                  <a:pt x="9076" y="6717"/>
                </a:lnTo>
                <a:lnTo>
                  <a:pt x="9149" y="6790"/>
                </a:lnTo>
                <a:lnTo>
                  <a:pt x="9246" y="6863"/>
                </a:lnTo>
                <a:lnTo>
                  <a:pt x="9344" y="6911"/>
                </a:lnTo>
                <a:lnTo>
                  <a:pt x="9441" y="6936"/>
                </a:lnTo>
                <a:lnTo>
                  <a:pt x="9587" y="6936"/>
                </a:lnTo>
                <a:lnTo>
                  <a:pt x="9660" y="6911"/>
                </a:lnTo>
                <a:lnTo>
                  <a:pt x="9709" y="6863"/>
                </a:lnTo>
                <a:lnTo>
                  <a:pt x="9830" y="6717"/>
                </a:lnTo>
                <a:lnTo>
                  <a:pt x="9903" y="6546"/>
                </a:lnTo>
                <a:lnTo>
                  <a:pt x="9928" y="6352"/>
                </a:lnTo>
                <a:lnTo>
                  <a:pt x="9928" y="6157"/>
                </a:lnTo>
                <a:lnTo>
                  <a:pt x="9879" y="5962"/>
                </a:lnTo>
                <a:lnTo>
                  <a:pt x="9855" y="5889"/>
                </a:lnTo>
                <a:lnTo>
                  <a:pt x="9782" y="5792"/>
                </a:lnTo>
                <a:lnTo>
                  <a:pt x="9733" y="5719"/>
                </a:lnTo>
                <a:lnTo>
                  <a:pt x="9636" y="5670"/>
                </a:lnTo>
                <a:lnTo>
                  <a:pt x="9563" y="5622"/>
                </a:lnTo>
                <a:close/>
                <a:moveTo>
                  <a:pt x="7786" y="6765"/>
                </a:moveTo>
                <a:lnTo>
                  <a:pt x="7738" y="6814"/>
                </a:lnTo>
                <a:lnTo>
                  <a:pt x="7713" y="6863"/>
                </a:lnTo>
                <a:lnTo>
                  <a:pt x="7713" y="7082"/>
                </a:lnTo>
                <a:lnTo>
                  <a:pt x="7738" y="7301"/>
                </a:lnTo>
                <a:lnTo>
                  <a:pt x="7738" y="7520"/>
                </a:lnTo>
                <a:lnTo>
                  <a:pt x="7762" y="7739"/>
                </a:lnTo>
                <a:lnTo>
                  <a:pt x="7786" y="7787"/>
                </a:lnTo>
                <a:lnTo>
                  <a:pt x="7811" y="7812"/>
                </a:lnTo>
                <a:lnTo>
                  <a:pt x="7908" y="7860"/>
                </a:lnTo>
                <a:lnTo>
                  <a:pt x="7957" y="7836"/>
                </a:lnTo>
                <a:lnTo>
                  <a:pt x="8005" y="7836"/>
                </a:lnTo>
                <a:lnTo>
                  <a:pt x="8030" y="7787"/>
                </a:lnTo>
                <a:lnTo>
                  <a:pt x="8054" y="7739"/>
                </a:lnTo>
                <a:lnTo>
                  <a:pt x="8054" y="7641"/>
                </a:lnTo>
                <a:lnTo>
                  <a:pt x="8054" y="7520"/>
                </a:lnTo>
                <a:lnTo>
                  <a:pt x="8030" y="7301"/>
                </a:lnTo>
                <a:lnTo>
                  <a:pt x="7981" y="7057"/>
                </a:lnTo>
                <a:lnTo>
                  <a:pt x="7957" y="6936"/>
                </a:lnTo>
                <a:lnTo>
                  <a:pt x="7884" y="6814"/>
                </a:lnTo>
                <a:lnTo>
                  <a:pt x="7835" y="6765"/>
                </a:lnTo>
                <a:close/>
                <a:moveTo>
                  <a:pt x="8589" y="8274"/>
                </a:moveTo>
                <a:lnTo>
                  <a:pt x="8249" y="8371"/>
                </a:lnTo>
                <a:lnTo>
                  <a:pt x="7932" y="8444"/>
                </a:lnTo>
                <a:lnTo>
                  <a:pt x="7592" y="8469"/>
                </a:lnTo>
                <a:lnTo>
                  <a:pt x="7421" y="8469"/>
                </a:lnTo>
                <a:lnTo>
                  <a:pt x="7251" y="8444"/>
                </a:lnTo>
                <a:lnTo>
                  <a:pt x="7202" y="8469"/>
                </a:lnTo>
                <a:lnTo>
                  <a:pt x="7178" y="8469"/>
                </a:lnTo>
                <a:lnTo>
                  <a:pt x="7154" y="8517"/>
                </a:lnTo>
                <a:lnTo>
                  <a:pt x="7178" y="8542"/>
                </a:lnTo>
                <a:lnTo>
                  <a:pt x="7227" y="8639"/>
                </a:lnTo>
                <a:lnTo>
                  <a:pt x="7300" y="8688"/>
                </a:lnTo>
                <a:lnTo>
                  <a:pt x="7373" y="8761"/>
                </a:lnTo>
                <a:lnTo>
                  <a:pt x="7470" y="8785"/>
                </a:lnTo>
                <a:lnTo>
                  <a:pt x="7665" y="8834"/>
                </a:lnTo>
                <a:lnTo>
                  <a:pt x="7908" y="8834"/>
                </a:lnTo>
                <a:lnTo>
                  <a:pt x="8127" y="8809"/>
                </a:lnTo>
                <a:lnTo>
                  <a:pt x="8370" y="8761"/>
                </a:lnTo>
                <a:lnTo>
                  <a:pt x="8565" y="8712"/>
                </a:lnTo>
                <a:lnTo>
                  <a:pt x="8735" y="8639"/>
                </a:lnTo>
                <a:lnTo>
                  <a:pt x="8808" y="8590"/>
                </a:lnTo>
                <a:lnTo>
                  <a:pt x="8833" y="8542"/>
                </a:lnTo>
                <a:lnTo>
                  <a:pt x="8833" y="8469"/>
                </a:lnTo>
                <a:lnTo>
                  <a:pt x="8833" y="8396"/>
                </a:lnTo>
                <a:lnTo>
                  <a:pt x="8784" y="8347"/>
                </a:lnTo>
                <a:lnTo>
                  <a:pt x="8735" y="8298"/>
                </a:lnTo>
                <a:lnTo>
                  <a:pt x="8662" y="8274"/>
                </a:lnTo>
                <a:close/>
                <a:moveTo>
                  <a:pt x="6618" y="9928"/>
                </a:moveTo>
                <a:lnTo>
                  <a:pt x="6862" y="10026"/>
                </a:lnTo>
                <a:lnTo>
                  <a:pt x="7105" y="10099"/>
                </a:lnTo>
                <a:lnTo>
                  <a:pt x="7373" y="10172"/>
                </a:lnTo>
                <a:lnTo>
                  <a:pt x="7616" y="10220"/>
                </a:lnTo>
                <a:lnTo>
                  <a:pt x="7859" y="10245"/>
                </a:lnTo>
                <a:lnTo>
                  <a:pt x="8127" y="10269"/>
                </a:lnTo>
                <a:lnTo>
                  <a:pt x="8370" y="10245"/>
                </a:lnTo>
                <a:lnTo>
                  <a:pt x="8614" y="10220"/>
                </a:lnTo>
                <a:lnTo>
                  <a:pt x="8833" y="10172"/>
                </a:lnTo>
                <a:lnTo>
                  <a:pt x="9052" y="10123"/>
                </a:lnTo>
                <a:lnTo>
                  <a:pt x="9027" y="10366"/>
                </a:lnTo>
                <a:lnTo>
                  <a:pt x="8735" y="10391"/>
                </a:lnTo>
                <a:lnTo>
                  <a:pt x="8443" y="10415"/>
                </a:lnTo>
                <a:lnTo>
                  <a:pt x="8419" y="10415"/>
                </a:lnTo>
                <a:lnTo>
                  <a:pt x="8151" y="10391"/>
                </a:lnTo>
                <a:lnTo>
                  <a:pt x="8005" y="10391"/>
                </a:lnTo>
                <a:lnTo>
                  <a:pt x="7859" y="10415"/>
                </a:lnTo>
                <a:lnTo>
                  <a:pt x="7859" y="10439"/>
                </a:lnTo>
                <a:lnTo>
                  <a:pt x="7835" y="10464"/>
                </a:lnTo>
                <a:lnTo>
                  <a:pt x="7835" y="10512"/>
                </a:lnTo>
                <a:lnTo>
                  <a:pt x="7884" y="10585"/>
                </a:lnTo>
                <a:lnTo>
                  <a:pt x="7932" y="10610"/>
                </a:lnTo>
                <a:lnTo>
                  <a:pt x="8078" y="10683"/>
                </a:lnTo>
                <a:lnTo>
                  <a:pt x="8224" y="10707"/>
                </a:lnTo>
                <a:lnTo>
                  <a:pt x="8346" y="10731"/>
                </a:lnTo>
                <a:lnTo>
                  <a:pt x="8687" y="10731"/>
                </a:lnTo>
                <a:lnTo>
                  <a:pt x="8857" y="10707"/>
                </a:lnTo>
                <a:lnTo>
                  <a:pt x="9027" y="10683"/>
                </a:lnTo>
                <a:lnTo>
                  <a:pt x="9027" y="10804"/>
                </a:lnTo>
                <a:lnTo>
                  <a:pt x="8687" y="10853"/>
                </a:lnTo>
                <a:lnTo>
                  <a:pt x="8541" y="10877"/>
                </a:lnTo>
                <a:lnTo>
                  <a:pt x="8370" y="10902"/>
                </a:lnTo>
                <a:lnTo>
                  <a:pt x="7932" y="10902"/>
                </a:lnTo>
                <a:lnTo>
                  <a:pt x="7786" y="10950"/>
                </a:lnTo>
                <a:lnTo>
                  <a:pt x="7762" y="10999"/>
                </a:lnTo>
                <a:lnTo>
                  <a:pt x="7786" y="11023"/>
                </a:lnTo>
                <a:lnTo>
                  <a:pt x="7884" y="11121"/>
                </a:lnTo>
                <a:lnTo>
                  <a:pt x="8030" y="11194"/>
                </a:lnTo>
                <a:lnTo>
                  <a:pt x="8200" y="11242"/>
                </a:lnTo>
                <a:lnTo>
                  <a:pt x="8589" y="11242"/>
                </a:lnTo>
                <a:lnTo>
                  <a:pt x="8760" y="11218"/>
                </a:lnTo>
                <a:lnTo>
                  <a:pt x="8930" y="11194"/>
                </a:lnTo>
                <a:lnTo>
                  <a:pt x="9076" y="11121"/>
                </a:lnTo>
                <a:lnTo>
                  <a:pt x="9125" y="11218"/>
                </a:lnTo>
                <a:lnTo>
                  <a:pt x="8954" y="11291"/>
                </a:lnTo>
                <a:lnTo>
                  <a:pt x="8760" y="11340"/>
                </a:lnTo>
                <a:lnTo>
                  <a:pt x="8151" y="11461"/>
                </a:lnTo>
                <a:lnTo>
                  <a:pt x="8127" y="11461"/>
                </a:lnTo>
                <a:lnTo>
                  <a:pt x="8127" y="11486"/>
                </a:lnTo>
                <a:lnTo>
                  <a:pt x="8151" y="11510"/>
                </a:lnTo>
                <a:lnTo>
                  <a:pt x="8346" y="11583"/>
                </a:lnTo>
                <a:lnTo>
                  <a:pt x="8589" y="11607"/>
                </a:lnTo>
                <a:lnTo>
                  <a:pt x="8370" y="11656"/>
                </a:lnTo>
                <a:lnTo>
                  <a:pt x="8151" y="11680"/>
                </a:lnTo>
                <a:lnTo>
                  <a:pt x="7932" y="11680"/>
                </a:lnTo>
                <a:lnTo>
                  <a:pt x="7713" y="11656"/>
                </a:lnTo>
                <a:lnTo>
                  <a:pt x="7421" y="11632"/>
                </a:lnTo>
                <a:lnTo>
                  <a:pt x="7129" y="11559"/>
                </a:lnTo>
                <a:lnTo>
                  <a:pt x="6862" y="11461"/>
                </a:lnTo>
                <a:lnTo>
                  <a:pt x="6740" y="11388"/>
                </a:lnTo>
                <a:lnTo>
                  <a:pt x="6618" y="11291"/>
                </a:lnTo>
                <a:lnTo>
                  <a:pt x="6594" y="11242"/>
                </a:lnTo>
                <a:lnTo>
                  <a:pt x="6667" y="11194"/>
                </a:lnTo>
                <a:lnTo>
                  <a:pt x="6716" y="11121"/>
                </a:lnTo>
                <a:lnTo>
                  <a:pt x="6716" y="11023"/>
                </a:lnTo>
                <a:lnTo>
                  <a:pt x="6716" y="10950"/>
                </a:lnTo>
                <a:lnTo>
                  <a:pt x="6667" y="10804"/>
                </a:lnTo>
                <a:lnTo>
                  <a:pt x="6618" y="10610"/>
                </a:lnTo>
                <a:lnTo>
                  <a:pt x="6594" y="10415"/>
                </a:lnTo>
                <a:lnTo>
                  <a:pt x="6594" y="10245"/>
                </a:lnTo>
                <a:lnTo>
                  <a:pt x="6618" y="10074"/>
                </a:lnTo>
                <a:lnTo>
                  <a:pt x="6643" y="9977"/>
                </a:lnTo>
                <a:lnTo>
                  <a:pt x="6643" y="9953"/>
                </a:lnTo>
                <a:lnTo>
                  <a:pt x="6618" y="10001"/>
                </a:lnTo>
                <a:lnTo>
                  <a:pt x="6618" y="9928"/>
                </a:lnTo>
                <a:close/>
                <a:moveTo>
                  <a:pt x="9636" y="11218"/>
                </a:moveTo>
                <a:lnTo>
                  <a:pt x="9782" y="11291"/>
                </a:lnTo>
                <a:lnTo>
                  <a:pt x="9928" y="11364"/>
                </a:lnTo>
                <a:lnTo>
                  <a:pt x="9855" y="11510"/>
                </a:lnTo>
                <a:lnTo>
                  <a:pt x="9757" y="11632"/>
                </a:lnTo>
                <a:lnTo>
                  <a:pt x="9636" y="11778"/>
                </a:lnTo>
                <a:lnTo>
                  <a:pt x="9514" y="11875"/>
                </a:lnTo>
                <a:lnTo>
                  <a:pt x="9246" y="12070"/>
                </a:lnTo>
                <a:lnTo>
                  <a:pt x="8930" y="12240"/>
                </a:lnTo>
                <a:lnTo>
                  <a:pt x="8589" y="12362"/>
                </a:lnTo>
                <a:lnTo>
                  <a:pt x="8249" y="12435"/>
                </a:lnTo>
                <a:lnTo>
                  <a:pt x="7908" y="12483"/>
                </a:lnTo>
                <a:lnTo>
                  <a:pt x="7592" y="12508"/>
                </a:lnTo>
                <a:lnTo>
                  <a:pt x="7227" y="12508"/>
                </a:lnTo>
                <a:lnTo>
                  <a:pt x="6886" y="12459"/>
                </a:lnTo>
                <a:lnTo>
                  <a:pt x="6521" y="12362"/>
                </a:lnTo>
                <a:lnTo>
                  <a:pt x="6375" y="12289"/>
                </a:lnTo>
                <a:lnTo>
                  <a:pt x="6205" y="12216"/>
                </a:lnTo>
                <a:lnTo>
                  <a:pt x="6083" y="12118"/>
                </a:lnTo>
                <a:lnTo>
                  <a:pt x="5986" y="12021"/>
                </a:lnTo>
                <a:lnTo>
                  <a:pt x="5888" y="11924"/>
                </a:lnTo>
                <a:lnTo>
                  <a:pt x="5815" y="11826"/>
                </a:lnTo>
                <a:lnTo>
                  <a:pt x="5694" y="11583"/>
                </a:lnTo>
                <a:lnTo>
                  <a:pt x="5572" y="11315"/>
                </a:lnTo>
                <a:lnTo>
                  <a:pt x="5645" y="11291"/>
                </a:lnTo>
                <a:lnTo>
                  <a:pt x="5840" y="11267"/>
                </a:lnTo>
                <a:lnTo>
                  <a:pt x="6107" y="11242"/>
                </a:lnTo>
                <a:lnTo>
                  <a:pt x="6180" y="11364"/>
                </a:lnTo>
                <a:lnTo>
                  <a:pt x="6278" y="11486"/>
                </a:lnTo>
                <a:lnTo>
                  <a:pt x="6448" y="11656"/>
                </a:lnTo>
                <a:lnTo>
                  <a:pt x="6594" y="11753"/>
                </a:lnTo>
                <a:lnTo>
                  <a:pt x="6764" y="11851"/>
                </a:lnTo>
                <a:lnTo>
                  <a:pt x="7105" y="11972"/>
                </a:lnTo>
                <a:lnTo>
                  <a:pt x="7446" y="12045"/>
                </a:lnTo>
                <a:lnTo>
                  <a:pt x="7811" y="12094"/>
                </a:lnTo>
                <a:lnTo>
                  <a:pt x="8151" y="12094"/>
                </a:lnTo>
                <a:lnTo>
                  <a:pt x="8492" y="12070"/>
                </a:lnTo>
                <a:lnTo>
                  <a:pt x="8833" y="11972"/>
                </a:lnTo>
                <a:lnTo>
                  <a:pt x="9003" y="11924"/>
                </a:lnTo>
                <a:lnTo>
                  <a:pt x="9173" y="11851"/>
                </a:lnTo>
                <a:lnTo>
                  <a:pt x="9295" y="11753"/>
                </a:lnTo>
                <a:lnTo>
                  <a:pt x="9441" y="11607"/>
                </a:lnTo>
                <a:lnTo>
                  <a:pt x="9563" y="11461"/>
                </a:lnTo>
                <a:lnTo>
                  <a:pt x="9587" y="11364"/>
                </a:lnTo>
                <a:lnTo>
                  <a:pt x="9611" y="11291"/>
                </a:lnTo>
                <a:lnTo>
                  <a:pt x="9636" y="11218"/>
                </a:lnTo>
                <a:close/>
                <a:moveTo>
                  <a:pt x="5231" y="11437"/>
                </a:moveTo>
                <a:lnTo>
                  <a:pt x="5231" y="11583"/>
                </a:lnTo>
                <a:lnTo>
                  <a:pt x="5280" y="11729"/>
                </a:lnTo>
                <a:lnTo>
                  <a:pt x="5329" y="11875"/>
                </a:lnTo>
                <a:lnTo>
                  <a:pt x="5402" y="12021"/>
                </a:lnTo>
                <a:lnTo>
                  <a:pt x="5596" y="12264"/>
                </a:lnTo>
                <a:lnTo>
                  <a:pt x="5815" y="12459"/>
                </a:lnTo>
                <a:lnTo>
                  <a:pt x="6010" y="12581"/>
                </a:lnTo>
                <a:lnTo>
                  <a:pt x="6205" y="12702"/>
                </a:lnTo>
                <a:lnTo>
                  <a:pt x="6399" y="12775"/>
                </a:lnTo>
                <a:lnTo>
                  <a:pt x="6618" y="12848"/>
                </a:lnTo>
                <a:lnTo>
                  <a:pt x="6837" y="12897"/>
                </a:lnTo>
                <a:lnTo>
                  <a:pt x="7056" y="12946"/>
                </a:lnTo>
                <a:lnTo>
                  <a:pt x="7494" y="12970"/>
                </a:lnTo>
                <a:lnTo>
                  <a:pt x="7908" y="12946"/>
                </a:lnTo>
                <a:lnTo>
                  <a:pt x="8322" y="12897"/>
                </a:lnTo>
                <a:lnTo>
                  <a:pt x="8760" y="12775"/>
                </a:lnTo>
                <a:lnTo>
                  <a:pt x="9149" y="12629"/>
                </a:lnTo>
                <a:lnTo>
                  <a:pt x="9344" y="12532"/>
                </a:lnTo>
                <a:lnTo>
                  <a:pt x="9538" y="12410"/>
                </a:lnTo>
                <a:lnTo>
                  <a:pt x="9709" y="12289"/>
                </a:lnTo>
                <a:lnTo>
                  <a:pt x="9879" y="12143"/>
                </a:lnTo>
                <a:lnTo>
                  <a:pt x="10025" y="11997"/>
                </a:lnTo>
                <a:lnTo>
                  <a:pt x="10147" y="11851"/>
                </a:lnTo>
                <a:lnTo>
                  <a:pt x="10268" y="11656"/>
                </a:lnTo>
                <a:lnTo>
                  <a:pt x="10366" y="11486"/>
                </a:lnTo>
                <a:lnTo>
                  <a:pt x="10950" y="11583"/>
                </a:lnTo>
                <a:lnTo>
                  <a:pt x="10974" y="11583"/>
                </a:lnTo>
                <a:lnTo>
                  <a:pt x="10828" y="11680"/>
                </a:lnTo>
                <a:lnTo>
                  <a:pt x="10658" y="11778"/>
                </a:lnTo>
                <a:lnTo>
                  <a:pt x="10512" y="11899"/>
                </a:lnTo>
                <a:lnTo>
                  <a:pt x="10366" y="12045"/>
                </a:lnTo>
                <a:lnTo>
                  <a:pt x="10317" y="12118"/>
                </a:lnTo>
                <a:lnTo>
                  <a:pt x="10293" y="12216"/>
                </a:lnTo>
                <a:lnTo>
                  <a:pt x="10439" y="12167"/>
                </a:lnTo>
                <a:lnTo>
                  <a:pt x="10585" y="12094"/>
                </a:lnTo>
                <a:lnTo>
                  <a:pt x="10852" y="11924"/>
                </a:lnTo>
                <a:lnTo>
                  <a:pt x="11193" y="11778"/>
                </a:lnTo>
                <a:lnTo>
                  <a:pt x="11315" y="11753"/>
                </a:lnTo>
                <a:lnTo>
                  <a:pt x="11436" y="11705"/>
                </a:lnTo>
                <a:lnTo>
                  <a:pt x="11461" y="11680"/>
                </a:lnTo>
                <a:lnTo>
                  <a:pt x="12020" y="11851"/>
                </a:lnTo>
                <a:lnTo>
                  <a:pt x="11728" y="11948"/>
                </a:lnTo>
                <a:lnTo>
                  <a:pt x="11436" y="12070"/>
                </a:lnTo>
                <a:lnTo>
                  <a:pt x="11144" y="12191"/>
                </a:lnTo>
                <a:lnTo>
                  <a:pt x="10877" y="12362"/>
                </a:lnTo>
                <a:lnTo>
                  <a:pt x="10633" y="12532"/>
                </a:lnTo>
                <a:lnTo>
                  <a:pt x="10609" y="12556"/>
                </a:lnTo>
                <a:lnTo>
                  <a:pt x="10633" y="12581"/>
                </a:lnTo>
                <a:lnTo>
                  <a:pt x="11144" y="12386"/>
                </a:lnTo>
                <a:lnTo>
                  <a:pt x="11655" y="12216"/>
                </a:lnTo>
                <a:lnTo>
                  <a:pt x="11874" y="12167"/>
                </a:lnTo>
                <a:lnTo>
                  <a:pt x="12093" y="12118"/>
                </a:lnTo>
                <a:lnTo>
                  <a:pt x="12312" y="12094"/>
                </a:lnTo>
                <a:lnTo>
                  <a:pt x="12531" y="12021"/>
                </a:lnTo>
                <a:lnTo>
                  <a:pt x="12969" y="12216"/>
                </a:lnTo>
                <a:lnTo>
                  <a:pt x="12726" y="12289"/>
                </a:lnTo>
                <a:lnTo>
                  <a:pt x="12507" y="12386"/>
                </a:lnTo>
                <a:lnTo>
                  <a:pt x="11874" y="12654"/>
                </a:lnTo>
                <a:lnTo>
                  <a:pt x="11582" y="12800"/>
                </a:lnTo>
                <a:lnTo>
                  <a:pt x="11266" y="12897"/>
                </a:lnTo>
                <a:lnTo>
                  <a:pt x="11242" y="12921"/>
                </a:lnTo>
                <a:lnTo>
                  <a:pt x="11217" y="12946"/>
                </a:lnTo>
                <a:lnTo>
                  <a:pt x="11242" y="12970"/>
                </a:lnTo>
                <a:lnTo>
                  <a:pt x="11266" y="12994"/>
                </a:lnTo>
                <a:lnTo>
                  <a:pt x="11850" y="12873"/>
                </a:lnTo>
                <a:lnTo>
                  <a:pt x="12458" y="12727"/>
                </a:lnTo>
                <a:lnTo>
                  <a:pt x="12677" y="12678"/>
                </a:lnTo>
                <a:lnTo>
                  <a:pt x="12920" y="12629"/>
                </a:lnTo>
                <a:lnTo>
                  <a:pt x="13164" y="12556"/>
                </a:lnTo>
                <a:lnTo>
                  <a:pt x="13285" y="12508"/>
                </a:lnTo>
                <a:lnTo>
                  <a:pt x="13383" y="12459"/>
                </a:lnTo>
                <a:lnTo>
                  <a:pt x="13626" y="12629"/>
                </a:lnTo>
                <a:lnTo>
                  <a:pt x="13869" y="12824"/>
                </a:lnTo>
                <a:lnTo>
                  <a:pt x="13602" y="12873"/>
                </a:lnTo>
                <a:lnTo>
                  <a:pt x="12847" y="13067"/>
                </a:lnTo>
                <a:lnTo>
                  <a:pt x="12482" y="13165"/>
                </a:lnTo>
                <a:lnTo>
                  <a:pt x="12142" y="13286"/>
                </a:lnTo>
                <a:lnTo>
                  <a:pt x="12093" y="13335"/>
                </a:lnTo>
                <a:lnTo>
                  <a:pt x="12117" y="13359"/>
                </a:lnTo>
                <a:lnTo>
                  <a:pt x="12263" y="13408"/>
                </a:lnTo>
                <a:lnTo>
                  <a:pt x="12409" y="13432"/>
                </a:lnTo>
                <a:lnTo>
                  <a:pt x="12531" y="13457"/>
                </a:lnTo>
                <a:lnTo>
                  <a:pt x="12677" y="13432"/>
                </a:lnTo>
                <a:lnTo>
                  <a:pt x="12969" y="13408"/>
                </a:lnTo>
                <a:lnTo>
                  <a:pt x="13237" y="13335"/>
                </a:lnTo>
                <a:lnTo>
                  <a:pt x="13675" y="13238"/>
                </a:lnTo>
                <a:lnTo>
                  <a:pt x="13869" y="13189"/>
                </a:lnTo>
                <a:lnTo>
                  <a:pt x="14088" y="13165"/>
                </a:lnTo>
                <a:lnTo>
                  <a:pt x="14186" y="13140"/>
                </a:lnTo>
                <a:lnTo>
                  <a:pt x="14356" y="13335"/>
                </a:lnTo>
                <a:lnTo>
                  <a:pt x="14502" y="13530"/>
                </a:lnTo>
                <a:lnTo>
                  <a:pt x="14186" y="13554"/>
                </a:lnTo>
                <a:lnTo>
                  <a:pt x="13845" y="13578"/>
                </a:lnTo>
                <a:lnTo>
                  <a:pt x="13529" y="13627"/>
                </a:lnTo>
                <a:lnTo>
                  <a:pt x="13212" y="13676"/>
                </a:lnTo>
                <a:lnTo>
                  <a:pt x="13042" y="13724"/>
                </a:lnTo>
                <a:lnTo>
                  <a:pt x="12896" y="13773"/>
                </a:lnTo>
                <a:lnTo>
                  <a:pt x="12872" y="13797"/>
                </a:lnTo>
                <a:lnTo>
                  <a:pt x="12872" y="13822"/>
                </a:lnTo>
                <a:lnTo>
                  <a:pt x="12896" y="13846"/>
                </a:lnTo>
                <a:lnTo>
                  <a:pt x="12896" y="13870"/>
                </a:lnTo>
                <a:lnTo>
                  <a:pt x="13188" y="13919"/>
                </a:lnTo>
                <a:lnTo>
                  <a:pt x="13456" y="13943"/>
                </a:lnTo>
                <a:lnTo>
                  <a:pt x="13991" y="13919"/>
                </a:lnTo>
                <a:lnTo>
                  <a:pt x="14745" y="13919"/>
                </a:lnTo>
                <a:lnTo>
                  <a:pt x="14916" y="14284"/>
                </a:lnTo>
                <a:lnTo>
                  <a:pt x="14405" y="14308"/>
                </a:lnTo>
                <a:lnTo>
                  <a:pt x="13821" y="14308"/>
                </a:lnTo>
                <a:lnTo>
                  <a:pt x="13529" y="14333"/>
                </a:lnTo>
                <a:lnTo>
                  <a:pt x="13383" y="14357"/>
                </a:lnTo>
                <a:lnTo>
                  <a:pt x="13237" y="14381"/>
                </a:lnTo>
                <a:lnTo>
                  <a:pt x="13212" y="14406"/>
                </a:lnTo>
                <a:lnTo>
                  <a:pt x="13188" y="14454"/>
                </a:lnTo>
                <a:lnTo>
                  <a:pt x="13212" y="14503"/>
                </a:lnTo>
                <a:lnTo>
                  <a:pt x="13237" y="14527"/>
                </a:lnTo>
                <a:lnTo>
                  <a:pt x="13529" y="14600"/>
                </a:lnTo>
                <a:lnTo>
                  <a:pt x="13821" y="14625"/>
                </a:lnTo>
                <a:lnTo>
                  <a:pt x="14721" y="14625"/>
                </a:lnTo>
                <a:lnTo>
                  <a:pt x="15037" y="14600"/>
                </a:lnTo>
                <a:lnTo>
                  <a:pt x="15110" y="14868"/>
                </a:lnTo>
                <a:lnTo>
                  <a:pt x="15159" y="15136"/>
                </a:lnTo>
                <a:lnTo>
                  <a:pt x="14989" y="15087"/>
                </a:lnTo>
                <a:lnTo>
                  <a:pt x="14818" y="15087"/>
                </a:lnTo>
                <a:lnTo>
                  <a:pt x="14453" y="15063"/>
                </a:lnTo>
                <a:lnTo>
                  <a:pt x="14234" y="15063"/>
                </a:lnTo>
                <a:lnTo>
                  <a:pt x="13991" y="15087"/>
                </a:lnTo>
                <a:lnTo>
                  <a:pt x="13772" y="15111"/>
                </a:lnTo>
                <a:lnTo>
                  <a:pt x="13529" y="15184"/>
                </a:lnTo>
                <a:lnTo>
                  <a:pt x="13504" y="15209"/>
                </a:lnTo>
                <a:lnTo>
                  <a:pt x="13504" y="15233"/>
                </a:lnTo>
                <a:lnTo>
                  <a:pt x="13504" y="15282"/>
                </a:lnTo>
                <a:lnTo>
                  <a:pt x="13553" y="15282"/>
                </a:lnTo>
                <a:lnTo>
                  <a:pt x="14015" y="15306"/>
                </a:lnTo>
                <a:lnTo>
                  <a:pt x="14453" y="15330"/>
                </a:lnTo>
                <a:lnTo>
                  <a:pt x="14843" y="15355"/>
                </a:lnTo>
                <a:lnTo>
                  <a:pt x="15013" y="15355"/>
                </a:lnTo>
                <a:lnTo>
                  <a:pt x="15183" y="15330"/>
                </a:lnTo>
                <a:lnTo>
                  <a:pt x="15183" y="15330"/>
                </a:lnTo>
                <a:lnTo>
                  <a:pt x="15086" y="15355"/>
                </a:lnTo>
                <a:lnTo>
                  <a:pt x="14794" y="15452"/>
                </a:lnTo>
                <a:lnTo>
                  <a:pt x="14502" y="15549"/>
                </a:lnTo>
                <a:lnTo>
                  <a:pt x="13918" y="15671"/>
                </a:lnTo>
                <a:lnTo>
                  <a:pt x="13310" y="15768"/>
                </a:lnTo>
                <a:lnTo>
                  <a:pt x="12701" y="15841"/>
                </a:lnTo>
                <a:lnTo>
                  <a:pt x="12677" y="15720"/>
                </a:lnTo>
                <a:lnTo>
                  <a:pt x="12653" y="15525"/>
                </a:lnTo>
                <a:lnTo>
                  <a:pt x="12628" y="15428"/>
                </a:lnTo>
                <a:lnTo>
                  <a:pt x="12555" y="15330"/>
                </a:lnTo>
                <a:lnTo>
                  <a:pt x="12482" y="15257"/>
                </a:lnTo>
                <a:lnTo>
                  <a:pt x="12385" y="15233"/>
                </a:lnTo>
                <a:lnTo>
                  <a:pt x="12288" y="15257"/>
                </a:lnTo>
                <a:lnTo>
                  <a:pt x="12215" y="15330"/>
                </a:lnTo>
                <a:lnTo>
                  <a:pt x="12166" y="15428"/>
                </a:lnTo>
                <a:lnTo>
                  <a:pt x="12142" y="15525"/>
                </a:lnTo>
                <a:lnTo>
                  <a:pt x="12142" y="15720"/>
                </a:lnTo>
                <a:lnTo>
                  <a:pt x="12142" y="15890"/>
                </a:lnTo>
                <a:lnTo>
                  <a:pt x="11801" y="15939"/>
                </a:lnTo>
                <a:lnTo>
                  <a:pt x="11290" y="15987"/>
                </a:lnTo>
                <a:lnTo>
                  <a:pt x="10755" y="16036"/>
                </a:lnTo>
                <a:lnTo>
                  <a:pt x="9709" y="16085"/>
                </a:lnTo>
                <a:lnTo>
                  <a:pt x="7592" y="16085"/>
                </a:lnTo>
                <a:lnTo>
                  <a:pt x="6521" y="16060"/>
                </a:lnTo>
                <a:lnTo>
                  <a:pt x="5475" y="16012"/>
                </a:lnTo>
                <a:lnTo>
                  <a:pt x="4428" y="15939"/>
                </a:lnTo>
                <a:lnTo>
                  <a:pt x="3382" y="15841"/>
                </a:lnTo>
                <a:lnTo>
                  <a:pt x="3236" y="15817"/>
                </a:lnTo>
                <a:lnTo>
                  <a:pt x="3236" y="15768"/>
                </a:lnTo>
                <a:lnTo>
                  <a:pt x="3236" y="15671"/>
                </a:lnTo>
                <a:lnTo>
                  <a:pt x="3212" y="15622"/>
                </a:lnTo>
                <a:lnTo>
                  <a:pt x="3212" y="15574"/>
                </a:lnTo>
                <a:lnTo>
                  <a:pt x="3236" y="15403"/>
                </a:lnTo>
                <a:lnTo>
                  <a:pt x="3236" y="15306"/>
                </a:lnTo>
                <a:lnTo>
                  <a:pt x="3212" y="15209"/>
                </a:lnTo>
                <a:lnTo>
                  <a:pt x="3163" y="15136"/>
                </a:lnTo>
                <a:lnTo>
                  <a:pt x="3090" y="15087"/>
                </a:lnTo>
                <a:lnTo>
                  <a:pt x="3017" y="15087"/>
                </a:lnTo>
                <a:lnTo>
                  <a:pt x="2920" y="15111"/>
                </a:lnTo>
                <a:lnTo>
                  <a:pt x="2823" y="15209"/>
                </a:lnTo>
                <a:lnTo>
                  <a:pt x="2750" y="15330"/>
                </a:lnTo>
                <a:lnTo>
                  <a:pt x="2725" y="15452"/>
                </a:lnTo>
                <a:lnTo>
                  <a:pt x="2701" y="15598"/>
                </a:lnTo>
                <a:lnTo>
                  <a:pt x="2701" y="15695"/>
                </a:lnTo>
                <a:lnTo>
                  <a:pt x="2141" y="15525"/>
                </a:lnTo>
                <a:lnTo>
                  <a:pt x="1582" y="15355"/>
                </a:lnTo>
                <a:lnTo>
                  <a:pt x="1314" y="15282"/>
                </a:lnTo>
                <a:lnTo>
                  <a:pt x="1046" y="15257"/>
                </a:lnTo>
                <a:lnTo>
                  <a:pt x="754" y="15233"/>
                </a:lnTo>
                <a:lnTo>
                  <a:pt x="487" y="15257"/>
                </a:lnTo>
                <a:lnTo>
                  <a:pt x="462" y="15038"/>
                </a:lnTo>
                <a:lnTo>
                  <a:pt x="487" y="14844"/>
                </a:lnTo>
                <a:lnTo>
                  <a:pt x="511" y="14625"/>
                </a:lnTo>
                <a:lnTo>
                  <a:pt x="584" y="14430"/>
                </a:lnTo>
                <a:lnTo>
                  <a:pt x="657" y="14235"/>
                </a:lnTo>
                <a:lnTo>
                  <a:pt x="754" y="14041"/>
                </a:lnTo>
                <a:lnTo>
                  <a:pt x="852" y="13870"/>
                </a:lnTo>
                <a:lnTo>
                  <a:pt x="973" y="13676"/>
                </a:lnTo>
                <a:lnTo>
                  <a:pt x="1241" y="13359"/>
                </a:lnTo>
                <a:lnTo>
                  <a:pt x="1557" y="13043"/>
                </a:lnTo>
                <a:lnTo>
                  <a:pt x="1874" y="12775"/>
                </a:lnTo>
                <a:lnTo>
                  <a:pt x="2190" y="12532"/>
                </a:lnTo>
                <a:lnTo>
                  <a:pt x="2409" y="12386"/>
                </a:lnTo>
                <a:lnTo>
                  <a:pt x="2604" y="12289"/>
                </a:lnTo>
                <a:lnTo>
                  <a:pt x="3042" y="12070"/>
                </a:lnTo>
                <a:lnTo>
                  <a:pt x="3480" y="11924"/>
                </a:lnTo>
                <a:lnTo>
                  <a:pt x="3942" y="11778"/>
                </a:lnTo>
                <a:lnTo>
                  <a:pt x="4234" y="11680"/>
                </a:lnTo>
                <a:lnTo>
                  <a:pt x="4574" y="11607"/>
                </a:lnTo>
                <a:lnTo>
                  <a:pt x="5231" y="11437"/>
                </a:lnTo>
                <a:close/>
                <a:moveTo>
                  <a:pt x="8200" y="1"/>
                </a:moveTo>
                <a:lnTo>
                  <a:pt x="7811" y="50"/>
                </a:lnTo>
                <a:lnTo>
                  <a:pt x="7470" y="123"/>
                </a:lnTo>
                <a:lnTo>
                  <a:pt x="7154" y="244"/>
                </a:lnTo>
                <a:lnTo>
                  <a:pt x="6667" y="463"/>
                </a:lnTo>
                <a:lnTo>
                  <a:pt x="6424" y="609"/>
                </a:lnTo>
                <a:lnTo>
                  <a:pt x="6278" y="731"/>
                </a:lnTo>
                <a:lnTo>
                  <a:pt x="6205" y="804"/>
                </a:lnTo>
                <a:lnTo>
                  <a:pt x="6180" y="853"/>
                </a:lnTo>
                <a:lnTo>
                  <a:pt x="6205" y="926"/>
                </a:lnTo>
                <a:lnTo>
                  <a:pt x="6253" y="974"/>
                </a:lnTo>
                <a:lnTo>
                  <a:pt x="6302" y="999"/>
                </a:lnTo>
                <a:lnTo>
                  <a:pt x="6472" y="999"/>
                </a:lnTo>
                <a:lnTo>
                  <a:pt x="6594" y="950"/>
                </a:lnTo>
                <a:lnTo>
                  <a:pt x="6716" y="877"/>
                </a:lnTo>
                <a:lnTo>
                  <a:pt x="7178" y="682"/>
                </a:lnTo>
                <a:lnTo>
                  <a:pt x="7421" y="585"/>
                </a:lnTo>
                <a:lnTo>
                  <a:pt x="7665" y="488"/>
                </a:lnTo>
                <a:lnTo>
                  <a:pt x="8005" y="439"/>
                </a:lnTo>
                <a:lnTo>
                  <a:pt x="8346" y="415"/>
                </a:lnTo>
                <a:lnTo>
                  <a:pt x="8735" y="439"/>
                </a:lnTo>
                <a:lnTo>
                  <a:pt x="9125" y="488"/>
                </a:lnTo>
                <a:lnTo>
                  <a:pt x="9490" y="585"/>
                </a:lnTo>
                <a:lnTo>
                  <a:pt x="9855" y="707"/>
                </a:lnTo>
                <a:lnTo>
                  <a:pt x="10195" y="828"/>
                </a:lnTo>
                <a:lnTo>
                  <a:pt x="10487" y="974"/>
                </a:lnTo>
                <a:lnTo>
                  <a:pt x="10706" y="1096"/>
                </a:lnTo>
                <a:lnTo>
                  <a:pt x="10877" y="1242"/>
                </a:lnTo>
                <a:lnTo>
                  <a:pt x="11023" y="1412"/>
                </a:lnTo>
                <a:lnTo>
                  <a:pt x="11169" y="1583"/>
                </a:lnTo>
                <a:lnTo>
                  <a:pt x="11290" y="1801"/>
                </a:lnTo>
                <a:lnTo>
                  <a:pt x="11388" y="1996"/>
                </a:lnTo>
                <a:lnTo>
                  <a:pt x="11485" y="2215"/>
                </a:lnTo>
                <a:lnTo>
                  <a:pt x="11558" y="2458"/>
                </a:lnTo>
                <a:lnTo>
                  <a:pt x="11655" y="2921"/>
                </a:lnTo>
                <a:lnTo>
                  <a:pt x="11728" y="3407"/>
                </a:lnTo>
                <a:lnTo>
                  <a:pt x="11753" y="3894"/>
                </a:lnTo>
                <a:lnTo>
                  <a:pt x="11753" y="4356"/>
                </a:lnTo>
                <a:lnTo>
                  <a:pt x="11217" y="4356"/>
                </a:lnTo>
                <a:lnTo>
                  <a:pt x="10974" y="4332"/>
                </a:lnTo>
                <a:lnTo>
                  <a:pt x="10731" y="4259"/>
                </a:lnTo>
                <a:lnTo>
                  <a:pt x="10487" y="4210"/>
                </a:lnTo>
                <a:lnTo>
                  <a:pt x="10244" y="4113"/>
                </a:lnTo>
                <a:lnTo>
                  <a:pt x="9782" y="3918"/>
                </a:lnTo>
                <a:lnTo>
                  <a:pt x="9319" y="3675"/>
                </a:lnTo>
                <a:lnTo>
                  <a:pt x="8881" y="3432"/>
                </a:lnTo>
                <a:lnTo>
                  <a:pt x="8419" y="3164"/>
                </a:lnTo>
                <a:lnTo>
                  <a:pt x="7981" y="2921"/>
                </a:lnTo>
                <a:lnTo>
                  <a:pt x="7908" y="2896"/>
                </a:lnTo>
                <a:lnTo>
                  <a:pt x="7835" y="2896"/>
                </a:lnTo>
                <a:lnTo>
                  <a:pt x="7786" y="2921"/>
                </a:lnTo>
                <a:lnTo>
                  <a:pt x="7738" y="2945"/>
                </a:lnTo>
                <a:lnTo>
                  <a:pt x="7689" y="2994"/>
                </a:lnTo>
                <a:lnTo>
                  <a:pt x="7665" y="3042"/>
                </a:lnTo>
                <a:lnTo>
                  <a:pt x="7640" y="3115"/>
                </a:lnTo>
                <a:lnTo>
                  <a:pt x="7640" y="3164"/>
                </a:lnTo>
                <a:lnTo>
                  <a:pt x="7713" y="3529"/>
                </a:lnTo>
                <a:lnTo>
                  <a:pt x="7786" y="3894"/>
                </a:lnTo>
                <a:lnTo>
                  <a:pt x="7640" y="3797"/>
                </a:lnTo>
                <a:lnTo>
                  <a:pt x="7494" y="3699"/>
                </a:lnTo>
                <a:lnTo>
                  <a:pt x="7202" y="3432"/>
                </a:lnTo>
                <a:lnTo>
                  <a:pt x="6959" y="3140"/>
                </a:lnTo>
                <a:lnTo>
                  <a:pt x="6740" y="2799"/>
                </a:lnTo>
                <a:lnTo>
                  <a:pt x="6545" y="2458"/>
                </a:lnTo>
                <a:lnTo>
                  <a:pt x="6424" y="2118"/>
                </a:lnTo>
                <a:lnTo>
                  <a:pt x="6399" y="1947"/>
                </a:lnTo>
                <a:lnTo>
                  <a:pt x="6375" y="1777"/>
                </a:lnTo>
                <a:lnTo>
                  <a:pt x="6375" y="1607"/>
                </a:lnTo>
                <a:lnTo>
                  <a:pt x="6399" y="1461"/>
                </a:lnTo>
                <a:lnTo>
                  <a:pt x="6399" y="1388"/>
                </a:lnTo>
                <a:lnTo>
                  <a:pt x="6399" y="1339"/>
                </a:lnTo>
                <a:lnTo>
                  <a:pt x="6351" y="1291"/>
                </a:lnTo>
                <a:lnTo>
                  <a:pt x="6302" y="1266"/>
                </a:lnTo>
                <a:lnTo>
                  <a:pt x="6205" y="1266"/>
                </a:lnTo>
                <a:lnTo>
                  <a:pt x="6156" y="1291"/>
                </a:lnTo>
                <a:lnTo>
                  <a:pt x="6107" y="1339"/>
                </a:lnTo>
                <a:lnTo>
                  <a:pt x="6034" y="1485"/>
                </a:lnTo>
                <a:lnTo>
                  <a:pt x="6010" y="1655"/>
                </a:lnTo>
                <a:lnTo>
                  <a:pt x="5815" y="1680"/>
                </a:lnTo>
                <a:lnTo>
                  <a:pt x="5645" y="1728"/>
                </a:lnTo>
                <a:lnTo>
                  <a:pt x="5475" y="1826"/>
                </a:lnTo>
                <a:lnTo>
                  <a:pt x="5304" y="1923"/>
                </a:lnTo>
                <a:lnTo>
                  <a:pt x="5085" y="2069"/>
                </a:lnTo>
                <a:lnTo>
                  <a:pt x="4891" y="2215"/>
                </a:lnTo>
                <a:lnTo>
                  <a:pt x="4720" y="2337"/>
                </a:lnTo>
                <a:lnTo>
                  <a:pt x="4647" y="2410"/>
                </a:lnTo>
                <a:lnTo>
                  <a:pt x="4599" y="2507"/>
                </a:lnTo>
                <a:lnTo>
                  <a:pt x="4574" y="2531"/>
                </a:lnTo>
                <a:lnTo>
                  <a:pt x="4599" y="2556"/>
                </a:lnTo>
                <a:lnTo>
                  <a:pt x="4623" y="2580"/>
                </a:lnTo>
                <a:lnTo>
                  <a:pt x="4647" y="2604"/>
                </a:lnTo>
                <a:lnTo>
                  <a:pt x="4745" y="2580"/>
                </a:lnTo>
                <a:lnTo>
                  <a:pt x="4818" y="2556"/>
                </a:lnTo>
                <a:lnTo>
                  <a:pt x="4988" y="2458"/>
                </a:lnTo>
                <a:lnTo>
                  <a:pt x="5280" y="2239"/>
                </a:lnTo>
                <a:lnTo>
                  <a:pt x="5621" y="1996"/>
                </a:lnTo>
                <a:lnTo>
                  <a:pt x="5986" y="1801"/>
                </a:lnTo>
                <a:lnTo>
                  <a:pt x="5986" y="1996"/>
                </a:lnTo>
                <a:lnTo>
                  <a:pt x="6034" y="2166"/>
                </a:lnTo>
                <a:lnTo>
                  <a:pt x="6083" y="2337"/>
                </a:lnTo>
                <a:lnTo>
                  <a:pt x="6156" y="2531"/>
                </a:lnTo>
                <a:lnTo>
                  <a:pt x="6302" y="2872"/>
                </a:lnTo>
                <a:lnTo>
                  <a:pt x="6472" y="3164"/>
                </a:lnTo>
                <a:lnTo>
                  <a:pt x="6618" y="3359"/>
                </a:lnTo>
                <a:lnTo>
                  <a:pt x="6764" y="3578"/>
                </a:lnTo>
                <a:lnTo>
                  <a:pt x="6959" y="3772"/>
                </a:lnTo>
                <a:lnTo>
                  <a:pt x="7129" y="3967"/>
                </a:lnTo>
                <a:lnTo>
                  <a:pt x="7348" y="4137"/>
                </a:lnTo>
                <a:lnTo>
                  <a:pt x="7567" y="4283"/>
                </a:lnTo>
                <a:lnTo>
                  <a:pt x="7811" y="4381"/>
                </a:lnTo>
                <a:lnTo>
                  <a:pt x="8054" y="4454"/>
                </a:lnTo>
                <a:lnTo>
                  <a:pt x="8151" y="4454"/>
                </a:lnTo>
                <a:lnTo>
                  <a:pt x="8249" y="4381"/>
                </a:lnTo>
                <a:lnTo>
                  <a:pt x="8297" y="4356"/>
                </a:lnTo>
                <a:lnTo>
                  <a:pt x="8322" y="4308"/>
                </a:lnTo>
                <a:lnTo>
                  <a:pt x="8322" y="4235"/>
                </a:lnTo>
                <a:lnTo>
                  <a:pt x="8322" y="4186"/>
                </a:lnTo>
                <a:lnTo>
                  <a:pt x="8151" y="3505"/>
                </a:lnTo>
                <a:lnTo>
                  <a:pt x="8151" y="3505"/>
                </a:lnTo>
                <a:lnTo>
                  <a:pt x="8881" y="3918"/>
                </a:lnTo>
                <a:lnTo>
                  <a:pt x="9587" y="4283"/>
                </a:lnTo>
                <a:lnTo>
                  <a:pt x="9952" y="4429"/>
                </a:lnTo>
                <a:lnTo>
                  <a:pt x="10317" y="4575"/>
                </a:lnTo>
                <a:lnTo>
                  <a:pt x="10682" y="4697"/>
                </a:lnTo>
                <a:lnTo>
                  <a:pt x="11071" y="4746"/>
                </a:lnTo>
                <a:lnTo>
                  <a:pt x="11169" y="4940"/>
                </a:lnTo>
                <a:lnTo>
                  <a:pt x="11242" y="5111"/>
                </a:lnTo>
                <a:lnTo>
                  <a:pt x="11266" y="5281"/>
                </a:lnTo>
                <a:lnTo>
                  <a:pt x="11266" y="5451"/>
                </a:lnTo>
                <a:lnTo>
                  <a:pt x="11242" y="5792"/>
                </a:lnTo>
                <a:lnTo>
                  <a:pt x="11266" y="5865"/>
                </a:lnTo>
                <a:lnTo>
                  <a:pt x="11315" y="5938"/>
                </a:lnTo>
                <a:lnTo>
                  <a:pt x="11363" y="5987"/>
                </a:lnTo>
                <a:lnTo>
                  <a:pt x="11509" y="5987"/>
                </a:lnTo>
                <a:lnTo>
                  <a:pt x="11582" y="5962"/>
                </a:lnTo>
                <a:lnTo>
                  <a:pt x="11631" y="5914"/>
                </a:lnTo>
                <a:lnTo>
                  <a:pt x="11655" y="5841"/>
                </a:lnTo>
                <a:lnTo>
                  <a:pt x="11704" y="5622"/>
                </a:lnTo>
                <a:lnTo>
                  <a:pt x="11704" y="5354"/>
                </a:lnTo>
                <a:lnTo>
                  <a:pt x="11680" y="5135"/>
                </a:lnTo>
                <a:lnTo>
                  <a:pt x="11607" y="4892"/>
                </a:lnTo>
                <a:lnTo>
                  <a:pt x="11558" y="4794"/>
                </a:lnTo>
                <a:lnTo>
                  <a:pt x="11680" y="4770"/>
                </a:lnTo>
                <a:lnTo>
                  <a:pt x="11801" y="4940"/>
                </a:lnTo>
                <a:lnTo>
                  <a:pt x="11923" y="5111"/>
                </a:lnTo>
                <a:lnTo>
                  <a:pt x="11996" y="5305"/>
                </a:lnTo>
                <a:lnTo>
                  <a:pt x="12044" y="5500"/>
                </a:lnTo>
                <a:lnTo>
                  <a:pt x="12069" y="5695"/>
                </a:lnTo>
                <a:lnTo>
                  <a:pt x="12093" y="5889"/>
                </a:lnTo>
                <a:lnTo>
                  <a:pt x="12069" y="6108"/>
                </a:lnTo>
                <a:lnTo>
                  <a:pt x="12044" y="6303"/>
                </a:lnTo>
                <a:lnTo>
                  <a:pt x="11996" y="6522"/>
                </a:lnTo>
                <a:lnTo>
                  <a:pt x="11899" y="6692"/>
                </a:lnTo>
                <a:lnTo>
                  <a:pt x="11801" y="6887"/>
                </a:lnTo>
                <a:lnTo>
                  <a:pt x="11655" y="7033"/>
                </a:lnTo>
                <a:lnTo>
                  <a:pt x="11631" y="7082"/>
                </a:lnTo>
                <a:lnTo>
                  <a:pt x="11631" y="6936"/>
                </a:lnTo>
                <a:lnTo>
                  <a:pt x="11631" y="6814"/>
                </a:lnTo>
                <a:lnTo>
                  <a:pt x="11582" y="6717"/>
                </a:lnTo>
                <a:lnTo>
                  <a:pt x="11509" y="6619"/>
                </a:lnTo>
                <a:lnTo>
                  <a:pt x="11436" y="6571"/>
                </a:lnTo>
                <a:lnTo>
                  <a:pt x="11290" y="6571"/>
                </a:lnTo>
                <a:lnTo>
                  <a:pt x="11242" y="6619"/>
                </a:lnTo>
                <a:lnTo>
                  <a:pt x="11193" y="6668"/>
                </a:lnTo>
                <a:lnTo>
                  <a:pt x="11169" y="6717"/>
                </a:lnTo>
                <a:lnTo>
                  <a:pt x="11169" y="6790"/>
                </a:lnTo>
                <a:lnTo>
                  <a:pt x="11193" y="6863"/>
                </a:lnTo>
                <a:lnTo>
                  <a:pt x="11169" y="6838"/>
                </a:lnTo>
                <a:lnTo>
                  <a:pt x="11144" y="6863"/>
                </a:lnTo>
                <a:lnTo>
                  <a:pt x="11144" y="6984"/>
                </a:lnTo>
                <a:lnTo>
                  <a:pt x="11071" y="7228"/>
                </a:lnTo>
                <a:lnTo>
                  <a:pt x="10974" y="7447"/>
                </a:lnTo>
                <a:lnTo>
                  <a:pt x="10755" y="7933"/>
                </a:lnTo>
                <a:lnTo>
                  <a:pt x="10487" y="8396"/>
                </a:lnTo>
                <a:lnTo>
                  <a:pt x="10317" y="8663"/>
                </a:lnTo>
                <a:lnTo>
                  <a:pt x="10098" y="8907"/>
                </a:lnTo>
                <a:lnTo>
                  <a:pt x="9879" y="9126"/>
                </a:lnTo>
                <a:lnTo>
                  <a:pt x="9611" y="9320"/>
                </a:lnTo>
                <a:lnTo>
                  <a:pt x="9344" y="9491"/>
                </a:lnTo>
                <a:lnTo>
                  <a:pt x="9052" y="9637"/>
                </a:lnTo>
                <a:lnTo>
                  <a:pt x="8735" y="9734"/>
                </a:lnTo>
                <a:lnTo>
                  <a:pt x="8419" y="9782"/>
                </a:lnTo>
                <a:lnTo>
                  <a:pt x="8078" y="9807"/>
                </a:lnTo>
                <a:lnTo>
                  <a:pt x="7738" y="9782"/>
                </a:lnTo>
                <a:lnTo>
                  <a:pt x="7397" y="9709"/>
                </a:lnTo>
                <a:lnTo>
                  <a:pt x="7056" y="9612"/>
                </a:lnTo>
                <a:lnTo>
                  <a:pt x="6716" y="9466"/>
                </a:lnTo>
                <a:lnTo>
                  <a:pt x="6424" y="9296"/>
                </a:lnTo>
                <a:lnTo>
                  <a:pt x="6107" y="9126"/>
                </a:lnTo>
                <a:lnTo>
                  <a:pt x="5840" y="8907"/>
                </a:lnTo>
                <a:lnTo>
                  <a:pt x="5596" y="8712"/>
                </a:lnTo>
                <a:lnTo>
                  <a:pt x="5377" y="8469"/>
                </a:lnTo>
                <a:lnTo>
                  <a:pt x="5158" y="8225"/>
                </a:lnTo>
                <a:lnTo>
                  <a:pt x="4988" y="7958"/>
                </a:lnTo>
                <a:lnTo>
                  <a:pt x="4891" y="7787"/>
                </a:lnTo>
                <a:lnTo>
                  <a:pt x="4818" y="7641"/>
                </a:lnTo>
                <a:lnTo>
                  <a:pt x="4696" y="7301"/>
                </a:lnTo>
                <a:lnTo>
                  <a:pt x="4599" y="6960"/>
                </a:lnTo>
                <a:lnTo>
                  <a:pt x="4477" y="6644"/>
                </a:lnTo>
                <a:lnTo>
                  <a:pt x="4428" y="6571"/>
                </a:lnTo>
                <a:lnTo>
                  <a:pt x="4355" y="6546"/>
                </a:lnTo>
                <a:lnTo>
                  <a:pt x="4282" y="6571"/>
                </a:lnTo>
                <a:lnTo>
                  <a:pt x="4258" y="6595"/>
                </a:lnTo>
                <a:lnTo>
                  <a:pt x="4234" y="6644"/>
                </a:lnTo>
                <a:lnTo>
                  <a:pt x="4209" y="6936"/>
                </a:lnTo>
                <a:lnTo>
                  <a:pt x="4234" y="7228"/>
                </a:lnTo>
                <a:lnTo>
                  <a:pt x="4088" y="7130"/>
                </a:lnTo>
                <a:lnTo>
                  <a:pt x="3966" y="7033"/>
                </a:lnTo>
                <a:lnTo>
                  <a:pt x="3845" y="6911"/>
                </a:lnTo>
                <a:lnTo>
                  <a:pt x="3772" y="6790"/>
                </a:lnTo>
                <a:lnTo>
                  <a:pt x="3699" y="6644"/>
                </a:lnTo>
                <a:lnTo>
                  <a:pt x="3650" y="6473"/>
                </a:lnTo>
                <a:lnTo>
                  <a:pt x="3577" y="6133"/>
                </a:lnTo>
                <a:lnTo>
                  <a:pt x="3553" y="5816"/>
                </a:lnTo>
                <a:lnTo>
                  <a:pt x="3577" y="5670"/>
                </a:lnTo>
                <a:lnTo>
                  <a:pt x="3601" y="5524"/>
                </a:lnTo>
                <a:lnTo>
                  <a:pt x="3650" y="5378"/>
                </a:lnTo>
                <a:lnTo>
                  <a:pt x="3699" y="5232"/>
                </a:lnTo>
                <a:lnTo>
                  <a:pt x="3772" y="5111"/>
                </a:lnTo>
                <a:lnTo>
                  <a:pt x="3893" y="5013"/>
                </a:lnTo>
                <a:lnTo>
                  <a:pt x="3942" y="5013"/>
                </a:lnTo>
                <a:lnTo>
                  <a:pt x="3918" y="5208"/>
                </a:lnTo>
                <a:lnTo>
                  <a:pt x="3942" y="5403"/>
                </a:lnTo>
                <a:lnTo>
                  <a:pt x="3966" y="5476"/>
                </a:lnTo>
                <a:lnTo>
                  <a:pt x="4015" y="5549"/>
                </a:lnTo>
                <a:lnTo>
                  <a:pt x="4063" y="5622"/>
                </a:lnTo>
                <a:lnTo>
                  <a:pt x="4136" y="5670"/>
                </a:lnTo>
                <a:lnTo>
                  <a:pt x="4209" y="5695"/>
                </a:lnTo>
                <a:lnTo>
                  <a:pt x="4258" y="5670"/>
                </a:lnTo>
                <a:lnTo>
                  <a:pt x="4307" y="5646"/>
                </a:lnTo>
                <a:lnTo>
                  <a:pt x="4355" y="5597"/>
                </a:lnTo>
                <a:lnTo>
                  <a:pt x="4355" y="5476"/>
                </a:lnTo>
                <a:lnTo>
                  <a:pt x="4355" y="5403"/>
                </a:lnTo>
                <a:lnTo>
                  <a:pt x="4307" y="5208"/>
                </a:lnTo>
                <a:lnTo>
                  <a:pt x="4331" y="5086"/>
                </a:lnTo>
                <a:lnTo>
                  <a:pt x="4355" y="4965"/>
                </a:lnTo>
                <a:lnTo>
                  <a:pt x="4453" y="4746"/>
                </a:lnTo>
                <a:lnTo>
                  <a:pt x="4550" y="4575"/>
                </a:lnTo>
                <a:lnTo>
                  <a:pt x="4647" y="4405"/>
                </a:lnTo>
                <a:lnTo>
                  <a:pt x="5085" y="4016"/>
                </a:lnTo>
                <a:lnTo>
                  <a:pt x="5377" y="3748"/>
                </a:lnTo>
                <a:lnTo>
                  <a:pt x="5669" y="3432"/>
                </a:lnTo>
                <a:lnTo>
                  <a:pt x="5791" y="3237"/>
                </a:lnTo>
                <a:lnTo>
                  <a:pt x="5888" y="3067"/>
                </a:lnTo>
                <a:lnTo>
                  <a:pt x="5961" y="2872"/>
                </a:lnTo>
                <a:lnTo>
                  <a:pt x="6010" y="2677"/>
                </a:lnTo>
                <a:lnTo>
                  <a:pt x="5986" y="2629"/>
                </a:lnTo>
                <a:lnTo>
                  <a:pt x="5937" y="2604"/>
                </a:lnTo>
                <a:lnTo>
                  <a:pt x="5888" y="2604"/>
                </a:lnTo>
                <a:lnTo>
                  <a:pt x="5864" y="2629"/>
                </a:lnTo>
                <a:lnTo>
                  <a:pt x="5718" y="2750"/>
                </a:lnTo>
                <a:lnTo>
                  <a:pt x="5596" y="2921"/>
                </a:lnTo>
                <a:lnTo>
                  <a:pt x="5377" y="3237"/>
                </a:lnTo>
                <a:lnTo>
                  <a:pt x="5110" y="3505"/>
                </a:lnTo>
                <a:lnTo>
                  <a:pt x="4818" y="3772"/>
                </a:lnTo>
                <a:lnTo>
                  <a:pt x="4647" y="3894"/>
                </a:lnTo>
                <a:lnTo>
                  <a:pt x="4453" y="4040"/>
                </a:lnTo>
                <a:lnTo>
                  <a:pt x="4063" y="4332"/>
                </a:lnTo>
                <a:lnTo>
                  <a:pt x="4112" y="3894"/>
                </a:lnTo>
                <a:lnTo>
                  <a:pt x="4209" y="3456"/>
                </a:lnTo>
                <a:lnTo>
                  <a:pt x="4331" y="3042"/>
                </a:lnTo>
                <a:lnTo>
                  <a:pt x="4477" y="2629"/>
                </a:lnTo>
                <a:lnTo>
                  <a:pt x="4599" y="2337"/>
                </a:lnTo>
                <a:lnTo>
                  <a:pt x="4769" y="2045"/>
                </a:lnTo>
                <a:lnTo>
                  <a:pt x="4939" y="1777"/>
                </a:lnTo>
                <a:lnTo>
                  <a:pt x="5158" y="1558"/>
                </a:lnTo>
                <a:lnTo>
                  <a:pt x="5256" y="1485"/>
                </a:lnTo>
                <a:lnTo>
                  <a:pt x="5377" y="1412"/>
                </a:lnTo>
                <a:lnTo>
                  <a:pt x="5596" y="1364"/>
                </a:lnTo>
                <a:lnTo>
                  <a:pt x="5815" y="1315"/>
                </a:lnTo>
                <a:lnTo>
                  <a:pt x="5913" y="1291"/>
                </a:lnTo>
                <a:lnTo>
                  <a:pt x="6034" y="1242"/>
                </a:lnTo>
                <a:lnTo>
                  <a:pt x="6034" y="1218"/>
                </a:lnTo>
                <a:lnTo>
                  <a:pt x="6034" y="1193"/>
                </a:lnTo>
                <a:lnTo>
                  <a:pt x="5961" y="1096"/>
                </a:lnTo>
                <a:lnTo>
                  <a:pt x="5888" y="1023"/>
                </a:lnTo>
                <a:lnTo>
                  <a:pt x="5767" y="974"/>
                </a:lnTo>
                <a:lnTo>
                  <a:pt x="5523" y="974"/>
                </a:lnTo>
                <a:lnTo>
                  <a:pt x="5402" y="999"/>
                </a:lnTo>
                <a:lnTo>
                  <a:pt x="5183" y="1072"/>
                </a:lnTo>
                <a:lnTo>
                  <a:pt x="5037" y="1145"/>
                </a:lnTo>
                <a:lnTo>
                  <a:pt x="4915" y="1242"/>
                </a:lnTo>
                <a:lnTo>
                  <a:pt x="4793" y="1364"/>
                </a:lnTo>
                <a:lnTo>
                  <a:pt x="4672" y="1485"/>
                </a:lnTo>
                <a:lnTo>
                  <a:pt x="4477" y="1728"/>
                </a:lnTo>
                <a:lnTo>
                  <a:pt x="4307" y="2020"/>
                </a:lnTo>
                <a:lnTo>
                  <a:pt x="4161" y="2312"/>
                </a:lnTo>
                <a:lnTo>
                  <a:pt x="4015" y="2653"/>
                </a:lnTo>
                <a:lnTo>
                  <a:pt x="3893" y="3018"/>
                </a:lnTo>
                <a:lnTo>
                  <a:pt x="3772" y="3359"/>
                </a:lnTo>
                <a:lnTo>
                  <a:pt x="3699" y="3724"/>
                </a:lnTo>
                <a:lnTo>
                  <a:pt x="3650" y="4113"/>
                </a:lnTo>
                <a:lnTo>
                  <a:pt x="3650" y="4454"/>
                </a:lnTo>
                <a:lnTo>
                  <a:pt x="3674" y="4819"/>
                </a:lnTo>
                <a:lnTo>
                  <a:pt x="3553" y="4892"/>
                </a:lnTo>
                <a:lnTo>
                  <a:pt x="3455" y="5038"/>
                </a:lnTo>
                <a:lnTo>
                  <a:pt x="3382" y="5184"/>
                </a:lnTo>
                <a:lnTo>
                  <a:pt x="3334" y="5378"/>
                </a:lnTo>
                <a:lnTo>
                  <a:pt x="3236" y="5719"/>
                </a:lnTo>
                <a:lnTo>
                  <a:pt x="3212" y="5962"/>
                </a:lnTo>
                <a:lnTo>
                  <a:pt x="3236" y="6230"/>
                </a:lnTo>
                <a:lnTo>
                  <a:pt x="3285" y="6522"/>
                </a:lnTo>
                <a:lnTo>
                  <a:pt x="3358" y="6814"/>
                </a:lnTo>
                <a:lnTo>
                  <a:pt x="3480" y="7082"/>
                </a:lnTo>
                <a:lnTo>
                  <a:pt x="3626" y="7325"/>
                </a:lnTo>
                <a:lnTo>
                  <a:pt x="3723" y="7422"/>
                </a:lnTo>
                <a:lnTo>
                  <a:pt x="3845" y="7520"/>
                </a:lnTo>
                <a:lnTo>
                  <a:pt x="3942" y="7593"/>
                </a:lnTo>
                <a:lnTo>
                  <a:pt x="4063" y="7641"/>
                </a:lnTo>
                <a:lnTo>
                  <a:pt x="4209" y="7690"/>
                </a:lnTo>
                <a:lnTo>
                  <a:pt x="4355" y="7690"/>
                </a:lnTo>
                <a:lnTo>
                  <a:pt x="4477" y="7933"/>
                </a:lnTo>
                <a:lnTo>
                  <a:pt x="4599" y="8177"/>
                </a:lnTo>
                <a:lnTo>
                  <a:pt x="4745" y="8396"/>
                </a:lnTo>
                <a:lnTo>
                  <a:pt x="4915" y="8615"/>
                </a:lnTo>
                <a:lnTo>
                  <a:pt x="5085" y="8809"/>
                </a:lnTo>
                <a:lnTo>
                  <a:pt x="5256" y="8980"/>
                </a:lnTo>
                <a:lnTo>
                  <a:pt x="5645" y="9320"/>
                </a:lnTo>
                <a:lnTo>
                  <a:pt x="6010" y="9588"/>
                </a:lnTo>
                <a:lnTo>
                  <a:pt x="6424" y="9831"/>
                </a:lnTo>
                <a:lnTo>
                  <a:pt x="6351" y="9855"/>
                </a:lnTo>
                <a:lnTo>
                  <a:pt x="6278" y="9928"/>
                </a:lnTo>
                <a:lnTo>
                  <a:pt x="6253" y="10001"/>
                </a:lnTo>
                <a:lnTo>
                  <a:pt x="6205" y="10074"/>
                </a:lnTo>
                <a:lnTo>
                  <a:pt x="6180" y="10269"/>
                </a:lnTo>
                <a:lnTo>
                  <a:pt x="6156" y="10464"/>
                </a:lnTo>
                <a:lnTo>
                  <a:pt x="6156" y="10610"/>
                </a:lnTo>
                <a:lnTo>
                  <a:pt x="6180" y="10804"/>
                </a:lnTo>
                <a:lnTo>
                  <a:pt x="6010" y="10829"/>
                </a:lnTo>
                <a:lnTo>
                  <a:pt x="5864" y="10853"/>
                </a:lnTo>
                <a:lnTo>
                  <a:pt x="5596" y="10902"/>
                </a:lnTo>
                <a:lnTo>
                  <a:pt x="5231" y="10975"/>
                </a:lnTo>
                <a:lnTo>
                  <a:pt x="4866" y="11072"/>
                </a:lnTo>
                <a:lnTo>
                  <a:pt x="4161" y="11242"/>
                </a:lnTo>
                <a:lnTo>
                  <a:pt x="3480" y="11437"/>
                </a:lnTo>
                <a:lnTo>
                  <a:pt x="2993" y="11632"/>
                </a:lnTo>
                <a:lnTo>
                  <a:pt x="2531" y="11826"/>
                </a:lnTo>
                <a:lnTo>
                  <a:pt x="2068" y="12070"/>
                </a:lnTo>
                <a:lnTo>
                  <a:pt x="1655" y="12362"/>
                </a:lnTo>
                <a:lnTo>
                  <a:pt x="1314" y="12654"/>
                </a:lnTo>
                <a:lnTo>
                  <a:pt x="973" y="12970"/>
                </a:lnTo>
                <a:lnTo>
                  <a:pt x="681" y="13335"/>
                </a:lnTo>
                <a:lnTo>
                  <a:pt x="414" y="13700"/>
                </a:lnTo>
                <a:lnTo>
                  <a:pt x="316" y="13919"/>
                </a:lnTo>
                <a:lnTo>
                  <a:pt x="219" y="14114"/>
                </a:lnTo>
                <a:lnTo>
                  <a:pt x="122" y="14333"/>
                </a:lnTo>
                <a:lnTo>
                  <a:pt x="73" y="14552"/>
                </a:lnTo>
                <a:lnTo>
                  <a:pt x="24" y="14771"/>
                </a:lnTo>
                <a:lnTo>
                  <a:pt x="0" y="14990"/>
                </a:lnTo>
                <a:lnTo>
                  <a:pt x="24" y="15209"/>
                </a:lnTo>
                <a:lnTo>
                  <a:pt x="49" y="15428"/>
                </a:lnTo>
                <a:lnTo>
                  <a:pt x="73" y="15525"/>
                </a:lnTo>
                <a:lnTo>
                  <a:pt x="122" y="15574"/>
                </a:lnTo>
                <a:lnTo>
                  <a:pt x="170" y="15598"/>
                </a:lnTo>
                <a:lnTo>
                  <a:pt x="243" y="15598"/>
                </a:lnTo>
                <a:lnTo>
                  <a:pt x="316" y="15671"/>
                </a:lnTo>
                <a:lnTo>
                  <a:pt x="414" y="15695"/>
                </a:lnTo>
                <a:lnTo>
                  <a:pt x="803" y="15720"/>
                </a:lnTo>
                <a:lnTo>
                  <a:pt x="1217" y="15793"/>
                </a:lnTo>
                <a:lnTo>
                  <a:pt x="1606" y="15890"/>
                </a:lnTo>
                <a:lnTo>
                  <a:pt x="1995" y="15987"/>
                </a:lnTo>
                <a:lnTo>
                  <a:pt x="2774" y="16231"/>
                </a:lnTo>
                <a:lnTo>
                  <a:pt x="3163" y="16328"/>
                </a:lnTo>
                <a:lnTo>
                  <a:pt x="3553" y="16401"/>
                </a:lnTo>
                <a:lnTo>
                  <a:pt x="4599" y="16498"/>
                </a:lnTo>
                <a:lnTo>
                  <a:pt x="5669" y="16547"/>
                </a:lnTo>
                <a:lnTo>
                  <a:pt x="6716" y="16596"/>
                </a:lnTo>
                <a:lnTo>
                  <a:pt x="7762" y="16620"/>
                </a:lnTo>
                <a:lnTo>
                  <a:pt x="9879" y="16620"/>
                </a:lnTo>
                <a:lnTo>
                  <a:pt x="10950" y="16547"/>
                </a:lnTo>
                <a:lnTo>
                  <a:pt x="11996" y="16450"/>
                </a:lnTo>
                <a:lnTo>
                  <a:pt x="12823" y="16352"/>
                </a:lnTo>
                <a:lnTo>
                  <a:pt x="13626" y="16255"/>
                </a:lnTo>
                <a:lnTo>
                  <a:pt x="14040" y="16206"/>
                </a:lnTo>
                <a:lnTo>
                  <a:pt x="14453" y="16109"/>
                </a:lnTo>
                <a:lnTo>
                  <a:pt x="14843" y="16012"/>
                </a:lnTo>
                <a:lnTo>
                  <a:pt x="15232" y="15890"/>
                </a:lnTo>
                <a:lnTo>
                  <a:pt x="15305" y="15841"/>
                </a:lnTo>
                <a:lnTo>
                  <a:pt x="15378" y="15768"/>
                </a:lnTo>
                <a:lnTo>
                  <a:pt x="15402" y="15695"/>
                </a:lnTo>
                <a:lnTo>
                  <a:pt x="15427" y="15622"/>
                </a:lnTo>
                <a:lnTo>
                  <a:pt x="15524" y="15622"/>
                </a:lnTo>
                <a:lnTo>
                  <a:pt x="15621" y="15574"/>
                </a:lnTo>
                <a:lnTo>
                  <a:pt x="15670" y="15549"/>
                </a:lnTo>
                <a:lnTo>
                  <a:pt x="15694" y="15501"/>
                </a:lnTo>
                <a:lnTo>
                  <a:pt x="15694" y="15452"/>
                </a:lnTo>
                <a:lnTo>
                  <a:pt x="15694" y="15379"/>
                </a:lnTo>
                <a:lnTo>
                  <a:pt x="15646" y="14965"/>
                </a:lnTo>
                <a:lnTo>
                  <a:pt x="15548" y="14576"/>
                </a:lnTo>
                <a:lnTo>
                  <a:pt x="15427" y="14187"/>
                </a:lnTo>
                <a:lnTo>
                  <a:pt x="15256" y="13822"/>
                </a:lnTo>
                <a:lnTo>
                  <a:pt x="15281" y="13822"/>
                </a:lnTo>
                <a:lnTo>
                  <a:pt x="15329" y="13797"/>
                </a:lnTo>
                <a:lnTo>
                  <a:pt x="15354" y="13724"/>
                </a:lnTo>
                <a:lnTo>
                  <a:pt x="15354" y="13676"/>
                </a:lnTo>
                <a:lnTo>
                  <a:pt x="15305" y="13627"/>
                </a:lnTo>
                <a:lnTo>
                  <a:pt x="15110" y="13554"/>
                </a:lnTo>
                <a:lnTo>
                  <a:pt x="14989" y="13359"/>
                </a:lnTo>
                <a:lnTo>
                  <a:pt x="14843" y="13140"/>
                </a:lnTo>
                <a:lnTo>
                  <a:pt x="14502" y="12751"/>
                </a:lnTo>
                <a:lnTo>
                  <a:pt x="14113" y="12386"/>
                </a:lnTo>
                <a:lnTo>
                  <a:pt x="13699" y="12070"/>
                </a:lnTo>
                <a:lnTo>
                  <a:pt x="13456" y="11924"/>
                </a:lnTo>
                <a:lnTo>
                  <a:pt x="13237" y="11778"/>
                </a:lnTo>
                <a:lnTo>
                  <a:pt x="12726" y="11559"/>
                </a:lnTo>
                <a:lnTo>
                  <a:pt x="12215" y="11388"/>
                </a:lnTo>
                <a:lnTo>
                  <a:pt x="11680" y="11242"/>
                </a:lnTo>
                <a:lnTo>
                  <a:pt x="11071" y="11121"/>
                </a:lnTo>
                <a:lnTo>
                  <a:pt x="10463" y="11023"/>
                </a:lnTo>
                <a:lnTo>
                  <a:pt x="10341" y="10999"/>
                </a:lnTo>
                <a:lnTo>
                  <a:pt x="10244" y="10975"/>
                </a:lnTo>
                <a:lnTo>
                  <a:pt x="9879" y="10902"/>
                </a:lnTo>
                <a:lnTo>
                  <a:pt x="9684" y="10877"/>
                </a:lnTo>
                <a:lnTo>
                  <a:pt x="9490" y="10877"/>
                </a:lnTo>
                <a:lnTo>
                  <a:pt x="9490" y="10780"/>
                </a:lnTo>
                <a:lnTo>
                  <a:pt x="9490" y="10658"/>
                </a:lnTo>
                <a:lnTo>
                  <a:pt x="9490" y="10415"/>
                </a:lnTo>
                <a:lnTo>
                  <a:pt x="9490" y="10172"/>
                </a:lnTo>
                <a:lnTo>
                  <a:pt x="9465" y="10050"/>
                </a:lnTo>
                <a:lnTo>
                  <a:pt x="9441" y="9977"/>
                </a:lnTo>
                <a:lnTo>
                  <a:pt x="9660" y="9831"/>
                </a:lnTo>
                <a:lnTo>
                  <a:pt x="9879" y="9709"/>
                </a:lnTo>
                <a:lnTo>
                  <a:pt x="10098" y="9539"/>
                </a:lnTo>
                <a:lnTo>
                  <a:pt x="10293" y="9369"/>
                </a:lnTo>
                <a:lnTo>
                  <a:pt x="10463" y="9174"/>
                </a:lnTo>
                <a:lnTo>
                  <a:pt x="10633" y="8980"/>
                </a:lnTo>
                <a:lnTo>
                  <a:pt x="10804" y="8761"/>
                </a:lnTo>
                <a:lnTo>
                  <a:pt x="10950" y="8542"/>
                </a:lnTo>
                <a:lnTo>
                  <a:pt x="11193" y="8128"/>
                </a:lnTo>
                <a:lnTo>
                  <a:pt x="11363" y="7812"/>
                </a:lnTo>
                <a:lnTo>
                  <a:pt x="11509" y="7495"/>
                </a:lnTo>
                <a:lnTo>
                  <a:pt x="11582" y="7495"/>
                </a:lnTo>
                <a:lnTo>
                  <a:pt x="11655" y="7471"/>
                </a:lnTo>
                <a:lnTo>
                  <a:pt x="11801" y="7398"/>
                </a:lnTo>
                <a:lnTo>
                  <a:pt x="11947" y="7252"/>
                </a:lnTo>
                <a:lnTo>
                  <a:pt x="12093" y="7082"/>
                </a:lnTo>
                <a:lnTo>
                  <a:pt x="12215" y="6887"/>
                </a:lnTo>
                <a:lnTo>
                  <a:pt x="12288" y="6717"/>
                </a:lnTo>
                <a:lnTo>
                  <a:pt x="12409" y="6425"/>
                </a:lnTo>
                <a:lnTo>
                  <a:pt x="12458" y="6206"/>
                </a:lnTo>
                <a:lnTo>
                  <a:pt x="12482" y="5987"/>
                </a:lnTo>
                <a:lnTo>
                  <a:pt x="12482" y="5768"/>
                </a:lnTo>
                <a:lnTo>
                  <a:pt x="12458" y="5549"/>
                </a:lnTo>
                <a:lnTo>
                  <a:pt x="12434" y="5330"/>
                </a:lnTo>
                <a:lnTo>
                  <a:pt x="12361" y="5111"/>
                </a:lnTo>
                <a:lnTo>
                  <a:pt x="12263" y="4916"/>
                </a:lnTo>
                <a:lnTo>
                  <a:pt x="12142" y="4721"/>
                </a:lnTo>
                <a:lnTo>
                  <a:pt x="12190" y="4697"/>
                </a:lnTo>
                <a:lnTo>
                  <a:pt x="12239" y="4648"/>
                </a:lnTo>
                <a:lnTo>
                  <a:pt x="12263" y="4551"/>
                </a:lnTo>
                <a:lnTo>
                  <a:pt x="12239" y="4454"/>
                </a:lnTo>
                <a:lnTo>
                  <a:pt x="12166" y="4356"/>
                </a:lnTo>
                <a:lnTo>
                  <a:pt x="12166" y="3797"/>
                </a:lnTo>
                <a:lnTo>
                  <a:pt x="12142" y="3237"/>
                </a:lnTo>
                <a:lnTo>
                  <a:pt x="12093" y="2969"/>
                </a:lnTo>
                <a:lnTo>
                  <a:pt x="12044" y="2677"/>
                </a:lnTo>
                <a:lnTo>
                  <a:pt x="11971" y="2410"/>
                </a:lnTo>
                <a:lnTo>
                  <a:pt x="11899" y="2142"/>
                </a:lnTo>
                <a:lnTo>
                  <a:pt x="11801" y="1874"/>
                </a:lnTo>
                <a:lnTo>
                  <a:pt x="11680" y="1631"/>
                </a:lnTo>
                <a:lnTo>
                  <a:pt x="11534" y="1412"/>
                </a:lnTo>
                <a:lnTo>
                  <a:pt x="11363" y="1193"/>
                </a:lnTo>
                <a:lnTo>
                  <a:pt x="11193" y="974"/>
                </a:lnTo>
                <a:lnTo>
                  <a:pt x="10974" y="804"/>
                </a:lnTo>
                <a:lnTo>
                  <a:pt x="10755" y="634"/>
                </a:lnTo>
                <a:lnTo>
                  <a:pt x="10487" y="488"/>
                </a:lnTo>
                <a:lnTo>
                  <a:pt x="10171" y="342"/>
                </a:lnTo>
                <a:lnTo>
                  <a:pt x="9782" y="220"/>
                </a:lnTo>
                <a:lnTo>
                  <a:pt x="9417" y="123"/>
                </a:lnTo>
                <a:lnTo>
                  <a:pt x="9003" y="50"/>
                </a:lnTo>
                <a:lnTo>
                  <a:pt x="8589" y="25"/>
                </a:lnTo>
                <a:lnTo>
                  <a:pt x="8200" y="1"/>
                </a:lnTo>
                <a:close/>
              </a:path>
            </a:pathLst>
          </a:custGeom>
          <a:solidFill>
            <a:srgbClr val="1F4E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273;p31">
            <a:extLst>
              <a:ext uri="{FF2B5EF4-FFF2-40B4-BE49-F238E27FC236}">
                <a16:creationId xmlns:a16="http://schemas.microsoft.com/office/drawing/2014/main" id="{3092C3E0-ECC7-EE49-8801-20DD0861FAFB}"/>
              </a:ext>
            </a:extLst>
          </p:cNvPr>
          <p:cNvSpPr/>
          <p:nvPr/>
        </p:nvSpPr>
        <p:spPr>
          <a:xfrm>
            <a:off x="10966780" y="2088929"/>
            <a:ext cx="602256" cy="1102305"/>
          </a:xfrm>
          <a:custGeom>
            <a:avLst/>
            <a:gdLst/>
            <a:ahLst/>
            <a:cxnLst/>
            <a:rect l="l" t="t" r="r" b="b"/>
            <a:pathLst>
              <a:path w="25999" h="54713" extrusionOk="0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1F4E79">
              <a:alpha val="95000"/>
            </a:srgbClr>
          </a:soli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289;p33">
            <a:extLst>
              <a:ext uri="{FF2B5EF4-FFF2-40B4-BE49-F238E27FC236}">
                <a16:creationId xmlns:a16="http://schemas.microsoft.com/office/drawing/2014/main" id="{66F03C40-8534-0A45-9E40-5C1C0822F736}"/>
              </a:ext>
            </a:extLst>
          </p:cNvPr>
          <p:cNvSpPr/>
          <p:nvPr/>
        </p:nvSpPr>
        <p:spPr>
          <a:xfrm>
            <a:off x="9299179" y="3747896"/>
            <a:ext cx="1374854" cy="1325266"/>
          </a:xfrm>
          <a:custGeom>
            <a:avLst/>
            <a:gdLst/>
            <a:ahLst/>
            <a:cxnLst/>
            <a:rect l="l" t="t" r="r" b="b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1F4E79"/>
          </a:soli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8" name="Google Shape;75;p13">
            <a:extLst>
              <a:ext uri="{FF2B5EF4-FFF2-40B4-BE49-F238E27FC236}">
                <a16:creationId xmlns:a16="http://schemas.microsoft.com/office/drawing/2014/main" id="{C8F156D3-98BF-8D4C-A100-F83F437EF6B7}"/>
              </a:ext>
            </a:extLst>
          </p:cNvPr>
          <p:cNvSpPr/>
          <p:nvPr/>
        </p:nvSpPr>
        <p:spPr>
          <a:xfrm>
            <a:off x="10966780" y="3518612"/>
            <a:ext cx="1103064" cy="1102305"/>
          </a:xfrm>
          <a:custGeom>
            <a:avLst/>
            <a:gdLst/>
            <a:ahLst/>
            <a:cxnLst/>
            <a:rect l="l" t="t" r="r" b="b"/>
            <a:pathLst>
              <a:path w="15695" h="16620" extrusionOk="0">
                <a:moveTo>
                  <a:pt x="7786" y="755"/>
                </a:moveTo>
                <a:lnTo>
                  <a:pt x="7567" y="780"/>
                </a:lnTo>
                <a:lnTo>
                  <a:pt x="7324" y="804"/>
                </a:lnTo>
                <a:lnTo>
                  <a:pt x="7105" y="877"/>
                </a:lnTo>
                <a:lnTo>
                  <a:pt x="6910" y="999"/>
                </a:lnTo>
                <a:lnTo>
                  <a:pt x="6813" y="1072"/>
                </a:lnTo>
                <a:lnTo>
                  <a:pt x="6740" y="1145"/>
                </a:lnTo>
                <a:lnTo>
                  <a:pt x="6691" y="1242"/>
                </a:lnTo>
                <a:lnTo>
                  <a:pt x="6643" y="1364"/>
                </a:lnTo>
                <a:lnTo>
                  <a:pt x="6667" y="1388"/>
                </a:lnTo>
                <a:lnTo>
                  <a:pt x="6691" y="1412"/>
                </a:lnTo>
                <a:lnTo>
                  <a:pt x="6740" y="1388"/>
                </a:lnTo>
                <a:lnTo>
                  <a:pt x="6764" y="1412"/>
                </a:lnTo>
                <a:lnTo>
                  <a:pt x="6716" y="1461"/>
                </a:lnTo>
                <a:lnTo>
                  <a:pt x="6691" y="1510"/>
                </a:lnTo>
                <a:lnTo>
                  <a:pt x="6691" y="1680"/>
                </a:lnTo>
                <a:lnTo>
                  <a:pt x="6716" y="1826"/>
                </a:lnTo>
                <a:lnTo>
                  <a:pt x="6764" y="1996"/>
                </a:lnTo>
                <a:lnTo>
                  <a:pt x="6813" y="2166"/>
                </a:lnTo>
                <a:lnTo>
                  <a:pt x="6886" y="2312"/>
                </a:lnTo>
                <a:lnTo>
                  <a:pt x="7008" y="2434"/>
                </a:lnTo>
                <a:lnTo>
                  <a:pt x="7129" y="2556"/>
                </a:lnTo>
                <a:lnTo>
                  <a:pt x="7251" y="2629"/>
                </a:lnTo>
                <a:lnTo>
                  <a:pt x="7300" y="2629"/>
                </a:lnTo>
                <a:lnTo>
                  <a:pt x="7324" y="2604"/>
                </a:lnTo>
                <a:lnTo>
                  <a:pt x="7324" y="2580"/>
                </a:lnTo>
                <a:lnTo>
                  <a:pt x="7324" y="2556"/>
                </a:lnTo>
                <a:lnTo>
                  <a:pt x="7056" y="2069"/>
                </a:lnTo>
                <a:lnTo>
                  <a:pt x="6983" y="1826"/>
                </a:lnTo>
                <a:lnTo>
                  <a:pt x="6910" y="1583"/>
                </a:lnTo>
                <a:lnTo>
                  <a:pt x="7202" y="1874"/>
                </a:lnTo>
                <a:lnTo>
                  <a:pt x="7543" y="2142"/>
                </a:lnTo>
                <a:lnTo>
                  <a:pt x="7884" y="2385"/>
                </a:lnTo>
                <a:lnTo>
                  <a:pt x="8273" y="2580"/>
                </a:lnTo>
                <a:lnTo>
                  <a:pt x="8468" y="2677"/>
                </a:lnTo>
                <a:lnTo>
                  <a:pt x="8662" y="2726"/>
                </a:lnTo>
                <a:lnTo>
                  <a:pt x="8857" y="2775"/>
                </a:lnTo>
                <a:lnTo>
                  <a:pt x="9076" y="2823"/>
                </a:lnTo>
                <a:lnTo>
                  <a:pt x="9490" y="2823"/>
                </a:lnTo>
                <a:lnTo>
                  <a:pt x="9709" y="2799"/>
                </a:lnTo>
                <a:lnTo>
                  <a:pt x="9928" y="2750"/>
                </a:lnTo>
                <a:lnTo>
                  <a:pt x="9952" y="2726"/>
                </a:lnTo>
                <a:lnTo>
                  <a:pt x="9976" y="2677"/>
                </a:lnTo>
                <a:lnTo>
                  <a:pt x="9952" y="2629"/>
                </a:lnTo>
                <a:lnTo>
                  <a:pt x="9928" y="2604"/>
                </a:lnTo>
                <a:lnTo>
                  <a:pt x="9538" y="2531"/>
                </a:lnTo>
                <a:lnTo>
                  <a:pt x="9173" y="2458"/>
                </a:lnTo>
                <a:lnTo>
                  <a:pt x="8784" y="2410"/>
                </a:lnTo>
                <a:lnTo>
                  <a:pt x="8419" y="2312"/>
                </a:lnTo>
                <a:lnTo>
                  <a:pt x="8224" y="2239"/>
                </a:lnTo>
                <a:lnTo>
                  <a:pt x="8054" y="2142"/>
                </a:lnTo>
                <a:lnTo>
                  <a:pt x="7689" y="1947"/>
                </a:lnTo>
                <a:lnTo>
                  <a:pt x="7348" y="1728"/>
                </a:lnTo>
                <a:lnTo>
                  <a:pt x="7008" y="1510"/>
                </a:lnTo>
                <a:lnTo>
                  <a:pt x="7251" y="1583"/>
                </a:lnTo>
                <a:lnTo>
                  <a:pt x="7494" y="1631"/>
                </a:lnTo>
                <a:lnTo>
                  <a:pt x="7981" y="1753"/>
                </a:lnTo>
                <a:lnTo>
                  <a:pt x="8297" y="1826"/>
                </a:lnTo>
                <a:lnTo>
                  <a:pt x="8638" y="1923"/>
                </a:lnTo>
                <a:lnTo>
                  <a:pt x="8954" y="1947"/>
                </a:lnTo>
                <a:lnTo>
                  <a:pt x="9125" y="1947"/>
                </a:lnTo>
                <a:lnTo>
                  <a:pt x="9295" y="1923"/>
                </a:lnTo>
                <a:lnTo>
                  <a:pt x="9344" y="1899"/>
                </a:lnTo>
                <a:lnTo>
                  <a:pt x="9344" y="1850"/>
                </a:lnTo>
                <a:lnTo>
                  <a:pt x="9344" y="1826"/>
                </a:lnTo>
                <a:lnTo>
                  <a:pt x="9319" y="1777"/>
                </a:lnTo>
                <a:lnTo>
                  <a:pt x="9027" y="1655"/>
                </a:lnTo>
                <a:lnTo>
                  <a:pt x="8711" y="1558"/>
                </a:lnTo>
                <a:lnTo>
                  <a:pt x="8078" y="1437"/>
                </a:lnTo>
                <a:lnTo>
                  <a:pt x="7567" y="1315"/>
                </a:lnTo>
                <a:lnTo>
                  <a:pt x="7300" y="1266"/>
                </a:lnTo>
                <a:lnTo>
                  <a:pt x="7032" y="1266"/>
                </a:lnTo>
                <a:lnTo>
                  <a:pt x="7251" y="1145"/>
                </a:lnTo>
                <a:lnTo>
                  <a:pt x="7470" y="1072"/>
                </a:lnTo>
                <a:lnTo>
                  <a:pt x="7738" y="1047"/>
                </a:lnTo>
                <a:lnTo>
                  <a:pt x="8005" y="1072"/>
                </a:lnTo>
                <a:lnTo>
                  <a:pt x="8273" y="1120"/>
                </a:lnTo>
                <a:lnTo>
                  <a:pt x="8541" y="1193"/>
                </a:lnTo>
                <a:lnTo>
                  <a:pt x="8760" y="1266"/>
                </a:lnTo>
                <a:lnTo>
                  <a:pt x="8954" y="1339"/>
                </a:lnTo>
                <a:lnTo>
                  <a:pt x="9368" y="1558"/>
                </a:lnTo>
                <a:lnTo>
                  <a:pt x="9806" y="1753"/>
                </a:lnTo>
                <a:lnTo>
                  <a:pt x="10001" y="1826"/>
                </a:lnTo>
                <a:lnTo>
                  <a:pt x="10220" y="1874"/>
                </a:lnTo>
                <a:lnTo>
                  <a:pt x="10268" y="1850"/>
                </a:lnTo>
                <a:lnTo>
                  <a:pt x="10293" y="1826"/>
                </a:lnTo>
                <a:lnTo>
                  <a:pt x="10317" y="1801"/>
                </a:lnTo>
                <a:lnTo>
                  <a:pt x="10293" y="1753"/>
                </a:lnTo>
                <a:lnTo>
                  <a:pt x="10098" y="1558"/>
                </a:lnTo>
                <a:lnTo>
                  <a:pt x="9879" y="1388"/>
                </a:lnTo>
                <a:lnTo>
                  <a:pt x="9611" y="1242"/>
                </a:lnTo>
                <a:lnTo>
                  <a:pt x="9344" y="1120"/>
                </a:lnTo>
                <a:lnTo>
                  <a:pt x="9052" y="1023"/>
                </a:lnTo>
                <a:lnTo>
                  <a:pt x="8760" y="926"/>
                </a:lnTo>
                <a:lnTo>
                  <a:pt x="8224" y="804"/>
                </a:lnTo>
                <a:lnTo>
                  <a:pt x="8030" y="755"/>
                </a:lnTo>
                <a:close/>
                <a:moveTo>
                  <a:pt x="5888" y="1996"/>
                </a:moveTo>
                <a:lnTo>
                  <a:pt x="5864" y="2020"/>
                </a:lnTo>
                <a:lnTo>
                  <a:pt x="5694" y="2142"/>
                </a:lnTo>
                <a:lnTo>
                  <a:pt x="5523" y="2264"/>
                </a:lnTo>
                <a:lnTo>
                  <a:pt x="5207" y="2556"/>
                </a:lnTo>
                <a:lnTo>
                  <a:pt x="4891" y="2823"/>
                </a:lnTo>
                <a:lnTo>
                  <a:pt x="4745" y="2969"/>
                </a:lnTo>
                <a:lnTo>
                  <a:pt x="4623" y="3140"/>
                </a:lnTo>
                <a:lnTo>
                  <a:pt x="4623" y="3188"/>
                </a:lnTo>
                <a:lnTo>
                  <a:pt x="4647" y="3213"/>
                </a:lnTo>
                <a:lnTo>
                  <a:pt x="4842" y="3115"/>
                </a:lnTo>
                <a:lnTo>
                  <a:pt x="4988" y="3018"/>
                </a:lnTo>
                <a:lnTo>
                  <a:pt x="5280" y="2775"/>
                </a:lnTo>
                <a:lnTo>
                  <a:pt x="5645" y="2458"/>
                </a:lnTo>
                <a:lnTo>
                  <a:pt x="5986" y="2166"/>
                </a:lnTo>
                <a:lnTo>
                  <a:pt x="6010" y="2093"/>
                </a:lnTo>
                <a:lnTo>
                  <a:pt x="5986" y="2045"/>
                </a:lnTo>
                <a:lnTo>
                  <a:pt x="5937" y="1996"/>
                </a:lnTo>
                <a:close/>
                <a:moveTo>
                  <a:pt x="6107" y="5622"/>
                </a:moveTo>
                <a:lnTo>
                  <a:pt x="6059" y="5646"/>
                </a:lnTo>
                <a:lnTo>
                  <a:pt x="6010" y="5670"/>
                </a:lnTo>
                <a:lnTo>
                  <a:pt x="5961" y="5719"/>
                </a:lnTo>
                <a:lnTo>
                  <a:pt x="5888" y="5768"/>
                </a:lnTo>
                <a:lnTo>
                  <a:pt x="5815" y="5816"/>
                </a:lnTo>
                <a:lnTo>
                  <a:pt x="5767" y="5889"/>
                </a:lnTo>
                <a:lnTo>
                  <a:pt x="5718" y="5987"/>
                </a:lnTo>
                <a:lnTo>
                  <a:pt x="5669" y="6157"/>
                </a:lnTo>
                <a:lnTo>
                  <a:pt x="5669" y="6327"/>
                </a:lnTo>
                <a:lnTo>
                  <a:pt x="5669" y="6425"/>
                </a:lnTo>
                <a:lnTo>
                  <a:pt x="5718" y="6546"/>
                </a:lnTo>
                <a:lnTo>
                  <a:pt x="5767" y="6644"/>
                </a:lnTo>
                <a:lnTo>
                  <a:pt x="5815" y="6717"/>
                </a:lnTo>
                <a:lnTo>
                  <a:pt x="5888" y="6790"/>
                </a:lnTo>
                <a:lnTo>
                  <a:pt x="5986" y="6863"/>
                </a:lnTo>
                <a:lnTo>
                  <a:pt x="6083" y="6911"/>
                </a:lnTo>
                <a:lnTo>
                  <a:pt x="6180" y="6936"/>
                </a:lnTo>
                <a:lnTo>
                  <a:pt x="6326" y="6936"/>
                </a:lnTo>
                <a:lnTo>
                  <a:pt x="6399" y="6911"/>
                </a:lnTo>
                <a:lnTo>
                  <a:pt x="6448" y="6863"/>
                </a:lnTo>
                <a:lnTo>
                  <a:pt x="6570" y="6717"/>
                </a:lnTo>
                <a:lnTo>
                  <a:pt x="6643" y="6546"/>
                </a:lnTo>
                <a:lnTo>
                  <a:pt x="6667" y="6352"/>
                </a:lnTo>
                <a:lnTo>
                  <a:pt x="6667" y="6157"/>
                </a:lnTo>
                <a:lnTo>
                  <a:pt x="6618" y="5962"/>
                </a:lnTo>
                <a:lnTo>
                  <a:pt x="6594" y="5889"/>
                </a:lnTo>
                <a:lnTo>
                  <a:pt x="6521" y="5792"/>
                </a:lnTo>
                <a:lnTo>
                  <a:pt x="6472" y="5719"/>
                </a:lnTo>
                <a:lnTo>
                  <a:pt x="6375" y="5670"/>
                </a:lnTo>
                <a:lnTo>
                  <a:pt x="6302" y="5622"/>
                </a:lnTo>
                <a:close/>
                <a:moveTo>
                  <a:pt x="9368" y="5622"/>
                </a:moveTo>
                <a:lnTo>
                  <a:pt x="9319" y="5646"/>
                </a:lnTo>
                <a:lnTo>
                  <a:pt x="9271" y="5670"/>
                </a:lnTo>
                <a:lnTo>
                  <a:pt x="9222" y="5719"/>
                </a:lnTo>
                <a:lnTo>
                  <a:pt x="9149" y="5768"/>
                </a:lnTo>
                <a:lnTo>
                  <a:pt x="9076" y="5816"/>
                </a:lnTo>
                <a:lnTo>
                  <a:pt x="9027" y="5889"/>
                </a:lnTo>
                <a:lnTo>
                  <a:pt x="8979" y="5987"/>
                </a:lnTo>
                <a:lnTo>
                  <a:pt x="8930" y="6157"/>
                </a:lnTo>
                <a:lnTo>
                  <a:pt x="8930" y="6327"/>
                </a:lnTo>
                <a:lnTo>
                  <a:pt x="8930" y="6425"/>
                </a:lnTo>
                <a:lnTo>
                  <a:pt x="8979" y="6546"/>
                </a:lnTo>
                <a:lnTo>
                  <a:pt x="9027" y="6644"/>
                </a:lnTo>
                <a:lnTo>
                  <a:pt x="9076" y="6717"/>
                </a:lnTo>
                <a:lnTo>
                  <a:pt x="9149" y="6790"/>
                </a:lnTo>
                <a:lnTo>
                  <a:pt x="9246" y="6863"/>
                </a:lnTo>
                <a:lnTo>
                  <a:pt x="9344" y="6911"/>
                </a:lnTo>
                <a:lnTo>
                  <a:pt x="9441" y="6936"/>
                </a:lnTo>
                <a:lnTo>
                  <a:pt x="9587" y="6936"/>
                </a:lnTo>
                <a:lnTo>
                  <a:pt x="9660" y="6911"/>
                </a:lnTo>
                <a:lnTo>
                  <a:pt x="9709" y="6863"/>
                </a:lnTo>
                <a:lnTo>
                  <a:pt x="9830" y="6717"/>
                </a:lnTo>
                <a:lnTo>
                  <a:pt x="9903" y="6546"/>
                </a:lnTo>
                <a:lnTo>
                  <a:pt x="9928" y="6352"/>
                </a:lnTo>
                <a:lnTo>
                  <a:pt x="9928" y="6157"/>
                </a:lnTo>
                <a:lnTo>
                  <a:pt x="9879" y="5962"/>
                </a:lnTo>
                <a:lnTo>
                  <a:pt x="9855" y="5889"/>
                </a:lnTo>
                <a:lnTo>
                  <a:pt x="9782" y="5792"/>
                </a:lnTo>
                <a:lnTo>
                  <a:pt x="9733" y="5719"/>
                </a:lnTo>
                <a:lnTo>
                  <a:pt x="9636" y="5670"/>
                </a:lnTo>
                <a:lnTo>
                  <a:pt x="9563" y="5622"/>
                </a:lnTo>
                <a:close/>
                <a:moveTo>
                  <a:pt x="7786" y="6765"/>
                </a:moveTo>
                <a:lnTo>
                  <a:pt x="7738" y="6814"/>
                </a:lnTo>
                <a:lnTo>
                  <a:pt x="7713" y="6863"/>
                </a:lnTo>
                <a:lnTo>
                  <a:pt x="7713" y="7082"/>
                </a:lnTo>
                <a:lnTo>
                  <a:pt x="7738" y="7301"/>
                </a:lnTo>
                <a:lnTo>
                  <a:pt x="7738" y="7520"/>
                </a:lnTo>
                <a:lnTo>
                  <a:pt x="7762" y="7739"/>
                </a:lnTo>
                <a:lnTo>
                  <a:pt x="7786" y="7787"/>
                </a:lnTo>
                <a:lnTo>
                  <a:pt x="7811" y="7812"/>
                </a:lnTo>
                <a:lnTo>
                  <a:pt x="7908" y="7860"/>
                </a:lnTo>
                <a:lnTo>
                  <a:pt x="7957" y="7836"/>
                </a:lnTo>
                <a:lnTo>
                  <a:pt x="8005" y="7836"/>
                </a:lnTo>
                <a:lnTo>
                  <a:pt x="8030" y="7787"/>
                </a:lnTo>
                <a:lnTo>
                  <a:pt x="8054" y="7739"/>
                </a:lnTo>
                <a:lnTo>
                  <a:pt x="8054" y="7641"/>
                </a:lnTo>
                <a:lnTo>
                  <a:pt x="8054" y="7520"/>
                </a:lnTo>
                <a:lnTo>
                  <a:pt x="8030" y="7301"/>
                </a:lnTo>
                <a:lnTo>
                  <a:pt x="7981" y="7057"/>
                </a:lnTo>
                <a:lnTo>
                  <a:pt x="7957" y="6936"/>
                </a:lnTo>
                <a:lnTo>
                  <a:pt x="7884" y="6814"/>
                </a:lnTo>
                <a:lnTo>
                  <a:pt x="7835" y="6765"/>
                </a:lnTo>
                <a:close/>
                <a:moveTo>
                  <a:pt x="8589" y="8274"/>
                </a:moveTo>
                <a:lnTo>
                  <a:pt x="8249" y="8371"/>
                </a:lnTo>
                <a:lnTo>
                  <a:pt x="7932" y="8444"/>
                </a:lnTo>
                <a:lnTo>
                  <a:pt x="7592" y="8469"/>
                </a:lnTo>
                <a:lnTo>
                  <a:pt x="7421" y="8469"/>
                </a:lnTo>
                <a:lnTo>
                  <a:pt x="7251" y="8444"/>
                </a:lnTo>
                <a:lnTo>
                  <a:pt x="7202" y="8469"/>
                </a:lnTo>
                <a:lnTo>
                  <a:pt x="7178" y="8469"/>
                </a:lnTo>
                <a:lnTo>
                  <a:pt x="7154" y="8517"/>
                </a:lnTo>
                <a:lnTo>
                  <a:pt x="7178" y="8542"/>
                </a:lnTo>
                <a:lnTo>
                  <a:pt x="7227" y="8639"/>
                </a:lnTo>
                <a:lnTo>
                  <a:pt x="7300" y="8688"/>
                </a:lnTo>
                <a:lnTo>
                  <a:pt x="7373" y="8761"/>
                </a:lnTo>
                <a:lnTo>
                  <a:pt x="7470" y="8785"/>
                </a:lnTo>
                <a:lnTo>
                  <a:pt x="7665" y="8834"/>
                </a:lnTo>
                <a:lnTo>
                  <a:pt x="7908" y="8834"/>
                </a:lnTo>
                <a:lnTo>
                  <a:pt x="8127" y="8809"/>
                </a:lnTo>
                <a:lnTo>
                  <a:pt x="8370" y="8761"/>
                </a:lnTo>
                <a:lnTo>
                  <a:pt x="8565" y="8712"/>
                </a:lnTo>
                <a:lnTo>
                  <a:pt x="8735" y="8639"/>
                </a:lnTo>
                <a:lnTo>
                  <a:pt x="8808" y="8590"/>
                </a:lnTo>
                <a:lnTo>
                  <a:pt x="8833" y="8542"/>
                </a:lnTo>
                <a:lnTo>
                  <a:pt x="8833" y="8469"/>
                </a:lnTo>
                <a:lnTo>
                  <a:pt x="8833" y="8396"/>
                </a:lnTo>
                <a:lnTo>
                  <a:pt x="8784" y="8347"/>
                </a:lnTo>
                <a:lnTo>
                  <a:pt x="8735" y="8298"/>
                </a:lnTo>
                <a:lnTo>
                  <a:pt x="8662" y="8274"/>
                </a:lnTo>
                <a:close/>
                <a:moveTo>
                  <a:pt x="6618" y="9928"/>
                </a:moveTo>
                <a:lnTo>
                  <a:pt x="6862" y="10026"/>
                </a:lnTo>
                <a:lnTo>
                  <a:pt x="7105" y="10099"/>
                </a:lnTo>
                <a:lnTo>
                  <a:pt x="7373" y="10172"/>
                </a:lnTo>
                <a:lnTo>
                  <a:pt x="7616" y="10220"/>
                </a:lnTo>
                <a:lnTo>
                  <a:pt x="7859" y="10245"/>
                </a:lnTo>
                <a:lnTo>
                  <a:pt x="8127" y="10269"/>
                </a:lnTo>
                <a:lnTo>
                  <a:pt x="8370" y="10245"/>
                </a:lnTo>
                <a:lnTo>
                  <a:pt x="8614" y="10220"/>
                </a:lnTo>
                <a:lnTo>
                  <a:pt x="8833" y="10172"/>
                </a:lnTo>
                <a:lnTo>
                  <a:pt x="9052" y="10123"/>
                </a:lnTo>
                <a:lnTo>
                  <a:pt x="9027" y="10366"/>
                </a:lnTo>
                <a:lnTo>
                  <a:pt x="8735" y="10391"/>
                </a:lnTo>
                <a:lnTo>
                  <a:pt x="8443" y="10415"/>
                </a:lnTo>
                <a:lnTo>
                  <a:pt x="8419" y="10415"/>
                </a:lnTo>
                <a:lnTo>
                  <a:pt x="8151" y="10391"/>
                </a:lnTo>
                <a:lnTo>
                  <a:pt x="8005" y="10391"/>
                </a:lnTo>
                <a:lnTo>
                  <a:pt x="7859" y="10415"/>
                </a:lnTo>
                <a:lnTo>
                  <a:pt x="7859" y="10439"/>
                </a:lnTo>
                <a:lnTo>
                  <a:pt x="7835" y="10464"/>
                </a:lnTo>
                <a:lnTo>
                  <a:pt x="7835" y="10512"/>
                </a:lnTo>
                <a:lnTo>
                  <a:pt x="7884" y="10585"/>
                </a:lnTo>
                <a:lnTo>
                  <a:pt x="7932" y="10610"/>
                </a:lnTo>
                <a:lnTo>
                  <a:pt x="8078" y="10683"/>
                </a:lnTo>
                <a:lnTo>
                  <a:pt x="8224" y="10707"/>
                </a:lnTo>
                <a:lnTo>
                  <a:pt x="8346" y="10731"/>
                </a:lnTo>
                <a:lnTo>
                  <a:pt x="8687" y="10731"/>
                </a:lnTo>
                <a:lnTo>
                  <a:pt x="8857" y="10707"/>
                </a:lnTo>
                <a:lnTo>
                  <a:pt x="9027" y="10683"/>
                </a:lnTo>
                <a:lnTo>
                  <a:pt x="9027" y="10804"/>
                </a:lnTo>
                <a:lnTo>
                  <a:pt x="8687" y="10853"/>
                </a:lnTo>
                <a:lnTo>
                  <a:pt x="8541" y="10877"/>
                </a:lnTo>
                <a:lnTo>
                  <a:pt x="8370" y="10902"/>
                </a:lnTo>
                <a:lnTo>
                  <a:pt x="7932" y="10902"/>
                </a:lnTo>
                <a:lnTo>
                  <a:pt x="7786" y="10950"/>
                </a:lnTo>
                <a:lnTo>
                  <a:pt x="7762" y="10999"/>
                </a:lnTo>
                <a:lnTo>
                  <a:pt x="7786" y="11023"/>
                </a:lnTo>
                <a:lnTo>
                  <a:pt x="7884" y="11121"/>
                </a:lnTo>
                <a:lnTo>
                  <a:pt x="8030" y="11194"/>
                </a:lnTo>
                <a:lnTo>
                  <a:pt x="8200" y="11242"/>
                </a:lnTo>
                <a:lnTo>
                  <a:pt x="8589" y="11242"/>
                </a:lnTo>
                <a:lnTo>
                  <a:pt x="8760" y="11218"/>
                </a:lnTo>
                <a:lnTo>
                  <a:pt x="8930" y="11194"/>
                </a:lnTo>
                <a:lnTo>
                  <a:pt x="9076" y="11121"/>
                </a:lnTo>
                <a:lnTo>
                  <a:pt x="9125" y="11218"/>
                </a:lnTo>
                <a:lnTo>
                  <a:pt x="8954" y="11291"/>
                </a:lnTo>
                <a:lnTo>
                  <a:pt x="8760" y="11340"/>
                </a:lnTo>
                <a:lnTo>
                  <a:pt x="8151" y="11461"/>
                </a:lnTo>
                <a:lnTo>
                  <a:pt x="8127" y="11461"/>
                </a:lnTo>
                <a:lnTo>
                  <a:pt x="8127" y="11486"/>
                </a:lnTo>
                <a:lnTo>
                  <a:pt x="8151" y="11510"/>
                </a:lnTo>
                <a:lnTo>
                  <a:pt x="8346" y="11583"/>
                </a:lnTo>
                <a:lnTo>
                  <a:pt x="8589" y="11607"/>
                </a:lnTo>
                <a:lnTo>
                  <a:pt x="8370" y="11656"/>
                </a:lnTo>
                <a:lnTo>
                  <a:pt x="8151" y="11680"/>
                </a:lnTo>
                <a:lnTo>
                  <a:pt x="7932" y="11680"/>
                </a:lnTo>
                <a:lnTo>
                  <a:pt x="7713" y="11656"/>
                </a:lnTo>
                <a:lnTo>
                  <a:pt x="7421" y="11632"/>
                </a:lnTo>
                <a:lnTo>
                  <a:pt x="7129" y="11559"/>
                </a:lnTo>
                <a:lnTo>
                  <a:pt x="6862" y="11461"/>
                </a:lnTo>
                <a:lnTo>
                  <a:pt x="6740" y="11388"/>
                </a:lnTo>
                <a:lnTo>
                  <a:pt x="6618" y="11291"/>
                </a:lnTo>
                <a:lnTo>
                  <a:pt x="6594" y="11242"/>
                </a:lnTo>
                <a:lnTo>
                  <a:pt x="6667" y="11194"/>
                </a:lnTo>
                <a:lnTo>
                  <a:pt x="6716" y="11121"/>
                </a:lnTo>
                <a:lnTo>
                  <a:pt x="6716" y="11023"/>
                </a:lnTo>
                <a:lnTo>
                  <a:pt x="6716" y="10950"/>
                </a:lnTo>
                <a:lnTo>
                  <a:pt x="6667" y="10804"/>
                </a:lnTo>
                <a:lnTo>
                  <a:pt x="6618" y="10610"/>
                </a:lnTo>
                <a:lnTo>
                  <a:pt x="6594" y="10415"/>
                </a:lnTo>
                <a:lnTo>
                  <a:pt x="6594" y="10245"/>
                </a:lnTo>
                <a:lnTo>
                  <a:pt x="6618" y="10074"/>
                </a:lnTo>
                <a:lnTo>
                  <a:pt x="6643" y="9977"/>
                </a:lnTo>
                <a:lnTo>
                  <a:pt x="6643" y="9953"/>
                </a:lnTo>
                <a:lnTo>
                  <a:pt x="6618" y="10001"/>
                </a:lnTo>
                <a:lnTo>
                  <a:pt x="6618" y="9928"/>
                </a:lnTo>
                <a:close/>
                <a:moveTo>
                  <a:pt x="9636" y="11218"/>
                </a:moveTo>
                <a:lnTo>
                  <a:pt x="9782" y="11291"/>
                </a:lnTo>
                <a:lnTo>
                  <a:pt x="9928" y="11364"/>
                </a:lnTo>
                <a:lnTo>
                  <a:pt x="9855" y="11510"/>
                </a:lnTo>
                <a:lnTo>
                  <a:pt x="9757" y="11632"/>
                </a:lnTo>
                <a:lnTo>
                  <a:pt x="9636" y="11778"/>
                </a:lnTo>
                <a:lnTo>
                  <a:pt x="9514" y="11875"/>
                </a:lnTo>
                <a:lnTo>
                  <a:pt x="9246" y="12070"/>
                </a:lnTo>
                <a:lnTo>
                  <a:pt x="8930" y="12240"/>
                </a:lnTo>
                <a:lnTo>
                  <a:pt x="8589" y="12362"/>
                </a:lnTo>
                <a:lnTo>
                  <a:pt x="8249" y="12435"/>
                </a:lnTo>
                <a:lnTo>
                  <a:pt x="7908" y="12483"/>
                </a:lnTo>
                <a:lnTo>
                  <a:pt x="7592" y="12508"/>
                </a:lnTo>
                <a:lnTo>
                  <a:pt x="7227" y="12508"/>
                </a:lnTo>
                <a:lnTo>
                  <a:pt x="6886" y="12459"/>
                </a:lnTo>
                <a:lnTo>
                  <a:pt x="6521" y="12362"/>
                </a:lnTo>
                <a:lnTo>
                  <a:pt x="6375" y="12289"/>
                </a:lnTo>
                <a:lnTo>
                  <a:pt x="6205" y="12216"/>
                </a:lnTo>
                <a:lnTo>
                  <a:pt x="6083" y="12118"/>
                </a:lnTo>
                <a:lnTo>
                  <a:pt x="5986" y="12021"/>
                </a:lnTo>
                <a:lnTo>
                  <a:pt x="5888" y="11924"/>
                </a:lnTo>
                <a:lnTo>
                  <a:pt x="5815" y="11826"/>
                </a:lnTo>
                <a:lnTo>
                  <a:pt x="5694" y="11583"/>
                </a:lnTo>
                <a:lnTo>
                  <a:pt x="5572" y="11315"/>
                </a:lnTo>
                <a:lnTo>
                  <a:pt x="5645" y="11291"/>
                </a:lnTo>
                <a:lnTo>
                  <a:pt x="5840" y="11267"/>
                </a:lnTo>
                <a:lnTo>
                  <a:pt x="6107" y="11242"/>
                </a:lnTo>
                <a:lnTo>
                  <a:pt x="6180" y="11364"/>
                </a:lnTo>
                <a:lnTo>
                  <a:pt x="6278" y="11486"/>
                </a:lnTo>
                <a:lnTo>
                  <a:pt x="6448" y="11656"/>
                </a:lnTo>
                <a:lnTo>
                  <a:pt x="6594" y="11753"/>
                </a:lnTo>
                <a:lnTo>
                  <a:pt x="6764" y="11851"/>
                </a:lnTo>
                <a:lnTo>
                  <a:pt x="7105" y="11972"/>
                </a:lnTo>
                <a:lnTo>
                  <a:pt x="7446" y="12045"/>
                </a:lnTo>
                <a:lnTo>
                  <a:pt x="7811" y="12094"/>
                </a:lnTo>
                <a:lnTo>
                  <a:pt x="8151" y="12094"/>
                </a:lnTo>
                <a:lnTo>
                  <a:pt x="8492" y="12070"/>
                </a:lnTo>
                <a:lnTo>
                  <a:pt x="8833" y="11972"/>
                </a:lnTo>
                <a:lnTo>
                  <a:pt x="9003" y="11924"/>
                </a:lnTo>
                <a:lnTo>
                  <a:pt x="9173" y="11851"/>
                </a:lnTo>
                <a:lnTo>
                  <a:pt x="9295" y="11753"/>
                </a:lnTo>
                <a:lnTo>
                  <a:pt x="9441" y="11607"/>
                </a:lnTo>
                <a:lnTo>
                  <a:pt x="9563" y="11461"/>
                </a:lnTo>
                <a:lnTo>
                  <a:pt x="9587" y="11364"/>
                </a:lnTo>
                <a:lnTo>
                  <a:pt x="9611" y="11291"/>
                </a:lnTo>
                <a:lnTo>
                  <a:pt x="9636" y="11218"/>
                </a:lnTo>
                <a:close/>
                <a:moveTo>
                  <a:pt x="5231" y="11437"/>
                </a:moveTo>
                <a:lnTo>
                  <a:pt x="5231" y="11583"/>
                </a:lnTo>
                <a:lnTo>
                  <a:pt x="5280" y="11729"/>
                </a:lnTo>
                <a:lnTo>
                  <a:pt x="5329" y="11875"/>
                </a:lnTo>
                <a:lnTo>
                  <a:pt x="5402" y="12021"/>
                </a:lnTo>
                <a:lnTo>
                  <a:pt x="5596" y="12264"/>
                </a:lnTo>
                <a:lnTo>
                  <a:pt x="5815" y="12459"/>
                </a:lnTo>
                <a:lnTo>
                  <a:pt x="6010" y="12581"/>
                </a:lnTo>
                <a:lnTo>
                  <a:pt x="6205" y="12702"/>
                </a:lnTo>
                <a:lnTo>
                  <a:pt x="6399" y="12775"/>
                </a:lnTo>
                <a:lnTo>
                  <a:pt x="6618" y="12848"/>
                </a:lnTo>
                <a:lnTo>
                  <a:pt x="6837" y="12897"/>
                </a:lnTo>
                <a:lnTo>
                  <a:pt x="7056" y="12946"/>
                </a:lnTo>
                <a:lnTo>
                  <a:pt x="7494" y="12970"/>
                </a:lnTo>
                <a:lnTo>
                  <a:pt x="7908" y="12946"/>
                </a:lnTo>
                <a:lnTo>
                  <a:pt x="8322" y="12897"/>
                </a:lnTo>
                <a:lnTo>
                  <a:pt x="8760" y="12775"/>
                </a:lnTo>
                <a:lnTo>
                  <a:pt x="9149" y="12629"/>
                </a:lnTo>
                <a:lnTo>
                  <a:pt x="9344" y="12532"/>
                </a:lnTo>
                <a:lnTo>
                  <a:pt x="9538" y="12410"/>
                </a:lnTo>
                <a:lnTo>
                  <a:pt x="9709" y="12289"/>
                </a:lnTo>
                <a:lnTo>
                  <a:pt x="9879" y="12143"/>
                </a:lnTo>
                <a:lnTo>
                  <a:pt x="10025" y="11997"/>
                </a:lnTo>
                <a:lnTo>
                  <a:pt x="10147" y="11851"/>
                </a:lnTo>
                <a:lnTo>
                  <a:pt x="10268" y="11656"/>
                </a:lnTo>
                <a:lnTo>
                  <a:pt x="10366" y="11486"/>
                </a:lnTo>
                <a:lnTo>
                  <a:pt x="10950" y="11583"/>
                </a:lnTo>
                <a:lnTo>
                  <a:pt x="10974" y="11583"/>
                </a:lnTo>
                <a:lnTo>
                  <a:pt x="10828" y="11680"/>
                </a:lnTo>
                <a:lnTo>
                  <a:pt x="10658" y="11778"/>
                </a:lnTo>
                <a:lnTo>
                  <a:pt x="10512" y="11899"/>
                </a:lnTo>
                <a:lnTo>
                  <a:pt x="10366" y="12045"/>
                </a:lnTo>
                <a:lnTo>
                  <a:pt x="10317" y="12118"/>
                </a:lnTo>
                <a:lnTo>
                  <a:pt x="10293" y="12216"/>
                </a:lnTo>
                <a:lnTo>
                  <a:pt x="10439" y="12167"/>
                </a:lnTo>
                <a:lnTo>
                  <a:pt x="10585" y="12094"/>
                </a:lnTo>
                <a:lnTo>
                  <a:pt x="10852" y="11924"/>
                </a:lnTo>
                <a:lnTo>
                  <a:pt x="11193" y="11778"/>
                </a:lnTo>
                <a:lnTo>
                  <a:pt x="11315" y="11753"/>
                </a:lnTo>
                <a:lnTo>
                  <a:pt x="11436" y="11705"/>
                </a:lnTo>
                <a:lnTo>
                  <a:pt x="11461" y="11680"/>
                </a:lnTo>
                <a:lnTo>
                  <a:pt x="12020" y="11851"/>
                </a:lnTo>
                <a:lnTo>
                  <a:pt x="11728" y="11948"/>
                </a:lnTo>
                <a:lnTo>
                  <a:pt x="11436" y="12070"/>
                </a:lnTo>
                <a:lnTo>
                  <a:pt x="11144" y="12191"/>
                </a:lnTo>
                <a:lnTo>
                  <a:pt x="10877" y="12362"/>
                </a:lnTo>
                <a:lnTo>
                  <a:pt x="10633" y="12532"/>
                </a:lnTo>
                <a:lnTo>
                  <a:pt x="10609" y="12556"/>
                </a:lnTo>
                <a:lnTo>
                  <a:pt x="10633" y="12581"/>
                </a:lnTo>
                <a:lnTo>
                  <a:pt x="11144" y="12386"/>
                </a:lnTo>
                <a:lnTo>
                  <a:pt x="11655" y="12216"/>
                </a:lnTo>
                <a:lnTo>
                  <a:pt x="11874" y="12167"/>
                </a:lnTo>
                <a:lnTo>
                  <a:pt x="12093" y="12118"/>
                </a:lnTo>
                <a:lnTo>
                  <a:pt x="12312" y="12094"/>
                </a:lnTo>
                <a:lnTo>
                  <a:pt x="12531" y="12021"/>
                </a:lnTo>
                <a:lnTo>
                  <a:pt x="12969" y="12216"/>
                </a:lnTo>
                <a:lnTo>
                  <a:pt x="12726" y="12289"/>
                </a:lnTo>
                <a:lnTo>
                  <a:pt x="12507" y="12386"/>
                </a:lnTo>
                <a:lnTo>
                  <a:pt x="11874" y="12654"/>
                </a:lnTo>
                <a:lnTo>
                  <a:pt x="11582" y="12800"/>
                </a:lnTo>
                <a:lnTo>
                  <a:pt x="11266" y="12897"/>
                </a:lnTo>
                <a:lnTo>
                  <a:pt x="11242" y="12921"/>
                </a:lnTo>
                <a:lnTo>
                  <a:pt x="11217" y="12946"/>
                </a:lnTo>
                <a:lnTo>
                  <a:pt x="11242" y="12970"/>
                </a:lnTo>
                <a:lnTo>
                  <a:pt x="11266" y="12994"/>
                </a:lnTo>
                <a:lnTo>
                  <a:pt x="11850" y="12873"/>
                </a:lnTo>
                <a:lnTo>
                  <a:pt x="12458" y="12727"/>
                </a:lnTo>
                <a:lnTo>
                  <a:pt x="12677" y="12678"/>
                </a:lnTo>
                <a:lnTo>
                  <a:pt x="12920" y="12629"/>
                </a:lnTo>
                <a:lnTo>
                  <a:pt x="13164" y="12556"/>
                </a:lnTo>
                <a:lnTo>
                  <a:pt x="13285" y="12508"/>
                </a:lnTo>
                <a:lnTo>
                  <a:pt x="13383" y="12459"/>
                </a:lnTo>
                <a:lnTo>
                  <a:pt x="13626" y="12629"/>
                </a:lnTo>
                <a:lnTo>
                  <a:pt x="13869" y="12824"/>
                </a:lnTo>
                <a:lnTo>
                  <a:pt x="13602" y="12873"/>
                </a:lnTo>
                <a:lnTo>
                  <a:pt x="12847" y="13067"/>
                </a:lnTo>
                <a:lnTo>
                  <a:pt x="12482" y="13165"/>
                </a:lnTo>
                <a:lnTo>
                  <a:pt x="12142" y="13286"/>
                </a:lnTo>
                <a:lnTo>
                  <a:pt x="12093" y="13335"/>
                </a:lnTo>
                <a:lnTo>
                  <a:pt x="12117" y="13359"/>
                </a:lnTo>
                <a:lnTo>
                  <a:pt x="12263" y="13408"/>
                </a:lnTo>
                <a:lnTo>
                  <a:pt x="12409" y="13432"/>
                </a:lnTo>
                <a:lnTo>
                  <a:pt x="12531" y="13457"/>
                </a:lnTo>
                <a:lnTo>
                  <a:pt x="12677" y="13432"/>
                </a:lnTo>
                <a:lnTo>
                  <a:pt x="12969" y="13408"/>
                </a:lnTo>
                <a:lnTo>
                  <a:pt x="13237" y="13335"/>
                </a:lnTo>
                <a:lnTo>
                  <a:pt x="13675" y="13238"/>
                </a:lnTo>
                <a:lnTo>
                  <a:pt x="13869" y="13189"/>
                </a:lnTo>
                <a:lnTo>
                  <a:pt x="14088" y="13165"/>
                </a:lnTo>
                <a:lnTo>
                  <a:pt x="14186" y="13140"/>
                </a:lnTo>
                <a:lnTo>
                  <a:pt x="14356" y="13335"/>
                </a:lnTo>
                <a:lnTo>
                  <a:pt x="14502" y="13530"/>
                </a:lnTo>
                <a:lnTo>
                  <a:pt x="14186" y="13554"/>
                </a:lnTo>
                <a:lnTo>
                  <a:pt x="13845" y="13578"/>
                </a:lnTo>
                <a:lnTo>
                  <a:pt x="13529" y="13627"/>
                </a:lnTo>
                <a:lnTo>
                  <a:pt x="13212" y="13676"/>
                </a:lnTo>
                <a:lnTo>
                  <a:pt x="13042" y="13724"/>
                </a:lnTo>
                <a:lnTo>
                  <a:pt x="12896" y="13773"/>
                </a:lnTo>
                <a:lnTo>
                  <a:pt x="12872" y="13797"/>
                </a:lnTo>
                <a:lnTo>
                  <a:pt x="12872" y="13822"/>
                </a:lnTo>
                <a:lnTo>
                  <a:pt x="12896" y="13846"/>
                </a:lnTo>
                <a:lnTo>
                  <a:pt x="12896" y="13870"/>
                </a:lnTo>
                <a:lnTo>
                  <a:pt x="13188" y="13919"/>
                </a:lnTo>
                <a:lnTo>
                  <a:pt x="13456" y="13943"/>
                </a:lnTo>
                <a:lnTo>
                  <a:pt x="13991" y="13919"/>
                </a:lnTo>
                <a:lnTo>
                  <a:pt x="14745" y="13919"/>
                </a:lnTo>
                <a:lnTo>
                  <a:pt x="14916" y="14284"/>
                </a:lnTo>
                <a:lnTo>
                  <a:pt x="14405" y="14308"/>
                </a:lnTo>
                <a:lnTo>
                  <a:pt x="13821" y="14308"/>
                </a:lnTo>
                <a:lnTo>
                  <a:pt x="13529" y="14333"/>
                </a:lnTo>
                <a:lnTo>
                  <a:pt x="13383" y="14357"/>
                </a:lnTo>
                <a:lnTo>
                  <a:pt x="13237" y="14381"/>
                </a:lnTo>
                <a:lnTo>
                  <a:pt x="13212" y="14406"/>
                </a:lnTo>
                <a:lnTo>
                  <a:pt x="13188" y="14454"/>
                </a:lnTo>
                <a:lnTo>
                  <a:pt x="13212" y="14503"/>
                </a:lnTo>
                <a:lnTo>
                  <a:pt x="13237" y="14527"/>
                </a:lnTo>
                <a:lnTo>
                  <a:pt x="13529" y="14600"/>
                </a:lnTo>
                <a:lnTo>
                  <a:pt x="13821" y="14625"/>
                </a:lnTo>
                <a:lnTo>
                  <a:pt x="14721" y="14625"/>
                </a:lnTo>
                <a:lnTo>
                  <a:pt x="15037" y="14600"/>
                </a:lnTo>
                <a:lnTo>
                  <a:pt x="15110" y="14868"/>
                </a:lnTo>
                <a:lnTo>
                  <a:pt x="15159" y="15136"/>
                </a:lnTo>
                <a:lnTo>
                  <a:pt x="14989" y="15087"/>
                </a:lnTo>
                <a:lnTo>
                  <a:pt x="14818" y="15087"/>
                </a:lnTo>
                <a:lnTo>
                  <a:pt x="14453" y="15063"/>
                </a:lnTo>
                <a:lnTo>
                  <a:pt x="14234" y="15063"/>
                </a:lnTo>
                <a:lnTo>
                  <a:pt x="13991" y="15087"/>
                </a:lnTo>
                <a:lnTo>
                  <a:pt x="13772" y="15111"/>
                </a:lnTo>
                <a:lnTo>
                  <a:pt x="13529" y="15184"/>
                </a:lnTo>
                <a:lnTo>
                  <a:pt x="13504" y="15209"/>
                </a:lnTo>
                <a:lnTo>
                  <a:pt x="13504" y="15233"/>
                </a:lnTo>
                <a:lnTo>
                  <a:pt x="13504" y="15282"/>
                </a:lnTo>
                <a:lnTo>
                  <a:pt x="13553" y="15282"/>
                </a:lnTo>
                <a:lnTo>
                  <a:pt x="14015" y="15306"/>
                </a:lnTo>
                <a:lnTo>
                  <a:pt x="14453" y="15330"/>
                </a:lnTo>
                <a:lnTo>
                  <a:pt x="14843" y="15355"/>
                </a:lnTo>
                <a:lnTo>
                  <a:pt x="15013" y="15355"/>
                </a:lnTo>
                <a:lnTo>
                  <a:pt x="15183" y="15330"/>
                </a:lnTo>
                <a:lnTo>
                  <a:pt x="15183" y="15330"/>
                </a:lnTo>
                <a:lnTo>
                  <a:pt x="15086" y="15355"/>
                </a:lnTo>
                <a:lnTo>
                  <a:pt x="14794" y="15452"/>
                </a:lnTo>
                <a:lnTo>
                  <a:pt x="14502" y="15549"/>
                </a:lnTo>
                <a:lnTo>
                  <a:pt x="13918" y="15671"/>
                </a:lnTo>
                <a:lnTo>
                  <a:pt x="13310" y="15768"/>
                </a:lnTo>
                <a:lnTo>
                  <a:pt x="12701" y="15841"/>
                </a:lnTo>
                <a:lnTo>
                  <a:pt x="12677" y="15720"/>
                </a:lnTo>
                <a:lnTo>
                  <a:pt x="12653" y="15525"/>
                </a:lnTo>
                <a:lnTo>
                  <a:pt x="12628" y="15428"/>
                </a:lnTo>
                <a:lnTo>
                  <a:pt x="12555" y="15330"/>
                </a:lnTo>
                <a:lnTo>
                  <a:pt x="12482" y="15257"/>
                </a:lnTo>
                <a:lnTo>
                  <a:pt x="12385" y="15233"/>
                </a:lnTo>
                <a:lnTo>
                  <a:pt x="12288" y="15257"/>
                </a:lnTo>
                <a:lnTo>
                  <a:pt x="12215" y="15330"/>
                </a:lnTo>
                <a:lnTo>
                  <a:pt x="12166" y="15428"/>
                </a:lnTo>
                <a:lnTo>
                  <a:pt x="12142" y="15525"/>
                </a:lnTo>
                <a:lnTo>
                  <a:pt x="12142" y="15720"/>
                </a:lnTo>
                <a:lnTo>
                  <a:pt x="12142" y="15890"/>
                </a:lnTo>
                <a:lnTo>
                  <a:pt x="11801" y="15939"/>
                </a:lnTo>
                <a:lnTo>
                  <a:pt x="11290" y="15987"/>
                </a:lnTo>
                <a:lnTo>
                  <a:pt x="10755" y="16036"/>
                </a:lnTo>
                <a:lnTo>
                  <a:pt x="9709" y="16085"/>
                </a:lnTo>
                <a:lnTo>
                  <a:pt x="7592" y="16085"/>
                </a:lnTo>
                <a:lnTo>
                  <a:pt x="6521" y="16060"/>
                </a:lnTo>
                <a:lnTo>
                  <a:pt x="5475" y="16012"/>
                </a:lnTo>
                <a:lnTo>
                  <a:pt x="4428" y="15939"/>
                </a:lnTo>
                <a:lnTo>
                  <a:pt x="3382" y="15841"/>
                </a:lnTo>
                <a:lnTo>
                  <a:pt x="3236" y="15817"/>
                </a:lnTo>
                <a:lnTo>
                  <a:pt x="3236" y="15768"/>
                </a:lnTo>
                <a:lnTo>
                  <a:pt x="3236" y="15671"/>
                </a:lnTo>
                <a:lnTo>
                  <a:pt x="3212" y="15622"/>
                </a:lnTo>
                <a:lnTo>
                  <a:pt x="3212" y="15574"/>
                </a:lnTo>
                <a:lnTo>
                  <a:pt x="3236" y="15403"/>
                </a:lnTo>
                <a:lnTo>
                  <a:pt x="3236" y="15306"/>
                </a:lnTo>
                <a:lnTo>
                  <a:pt x="3212" y="15209"/>
                </a:lnTo>
                <a:lnTo>
                  <a:pt x="3163" y="15136"/>
                </a:lnTo>
                <a:lnTo>
                  <a:pt x="3090" y="15087"/>
                </a:lnTo>
                <a:lnTo>
                  <a:pt x="3017" y="15087"/>
                </a:lnTo>
                <a:lnTo>
                  <a:pt x="2920" y="15111"/>
                </a:lnTo>
                <a:lnTo>
                  <a:pt x="2823" y="15209"/>
                </a:lnTo>
                <a:lnTo>
                  <a:pt x="2750" y="15330"/>
                </a:lnTo>
                <a:lnTo>
                  <a:pt x="2725" y="15452"/>
                </a:lnTo>
                <a:lnTo>
                  <a:pt x="2701" y="15598"/>
                </a:lnTo>
                <a:lnTo>
                  <a:pt x="2701" y="15695"/>
                </a:lnTo>
                <a:lnTo>
                  <a:pt x="2141" y="15525"/>
                </a:lnTo>
                <a:lnTo>
                  <a:pt x="1582" y="15355"/>
                </a:lnTo>
                <a:lnTo>
                  <a:pt x="1314" y="15282"/>
                </a:lnTo>
                <a:lnTo>
                  <a:pt x="1046" y="15257"/>
                </a:lnTo>
                <a:lnTo>
                  <a:pt x="754" y="15233"/>
                </a:lnTo>
                <a:lnTo>
                  <a:pt x="487" y="15257"/>
                </a:lnTo>
                <a:lnTo>
                  <a:pt x="462" y="15038"/>
                </a:lnTo>
                <a:lnTo>
                  <a:pt x="487" y="14844"/>
                </a:lnTo>
                <a:lnTo>
                  <a:pt x="511" y="14625"/>
                </a:lnTo>
                <a:lnTo>
                  <a:pt x="584" y="14430"/>
                </a:lnTo>
                <a:lnTo>
                  <a:pt x="657" y="14235"/>
                </a:lnTo>
                <a:lnTo>
                  <a:pt x="754" y="14041"/>
                </a:lnTo>
                <a:lnTo>
                  <a:pt x="852" y="13870"/>
                </a:lnTo>
                <a:lnTo>
                  <a:pt x="973" y="13676"/>
                </a:lnTo>
                <a:lnTo>
                  <a:pt x="1241" y="13359"/>
                </a:lnTo>
                <a:lnTo>
                  <a:pt x="1557" y="13043"/>
                </a:lnTo>
                <a:lnTo>
                  <a:pt x="1874" y="12775"/>
                </a:lnTo>
                <a:lnTo>
                  <a:pt x="2190" y="12532"/>
                </a:lnTo>
                <a:lnTo>
                  <a:pt x="2409" y="12386"/>
                </a:lnTo>
                <a:lnTo>
                  <a:pt x="2604" y="12289"/>
                </a:lnTo>
                <a:lnTo>
                  <a:pt x="3042" y="12070"/>
                </a:lnTo>
                <a:lnTo>
                  <a:pt x="3480" y="11924"/>
                </a:lnTo>
                <a:lnTo>
                  <a:pt x="3942" y="11778"/>
                </a:lnTo>
                <a:lnTo>
                  <a:pt x="4234" y="11680"/>
                </a:lnTo>
                <a:lnTo>
                  <a:pt x="4574" y="11607"/>
                </a:lnTo>
                <a:lnTo>
                  <a:pt x="5231" y="11437"/>
                </a:lnTo>
                <a:close/>
                <a:moveTo>
                  <a:pt x="8200" y="1"/>
                </a:moveTo>
                <a:lnTo>
                  <a:pt x="7811" y="50"/>
                </a:lnTo>
                <a:lnTo>
                  <a:pt x="7470" y="123"/>
                </a:lnTo>
                <a:lnTo>
                  <a:pt x="7154" y="244"/>
                </a:lnTo>
                <a:lnTo>
                  <a:pt x="6667" y="463"/>
                </a:lnTo>
                <a:lnTo>
                  <a:pt x="6424" y="609"/>
                </a:lnTo>
                <a:lnTo>
                  <a:pt x="6278" y="731"/>
                </a:lnTo>
                <a:lnTo>
                  <a:pt x="6205" y="804"/>
                </a:lnTo>
                <a:lnTo>
                  <a:pt x="6180" y="853"/>
                </a:lnTo>
                <a:lnTo>
                  <a:pt x="6205" y="926"/>
                </a:lnTo>
                <a:lnTo>
                  <a:pt x="6253" y="974"/>
                </a:lnTo>
                <a:lnTo>
                  <a:pt x="6302" y="999"/>
                </a:lnTo>
                <a:lnTo>
                  <a:pt x="6472" y="999"/>
                </a:lnTo>
                <a:lnTo>
                  <a:pt x="6594" y="950"/>
                </a:lnTo>
                <a:lnTo>
                  <a:pt x="6716" y="877"/>
                </a:lnTo>
                <a:lnTo>
                  <a:pt x="7178" y="682"/>
                </a:lnTo>
                <a:lnTo>
                  <a:pt x="7421" y="585"/>
                </a:lnTo>
                <a:lnTo>
                  <a:pt x="7665" y="488"/>
                </a:lnTo>
                <a:lnTo>
                  <a:pt x="8005" y="439"/>
                </a:lnTo>
                <a:lnTo>
                  <a:pt x="8346" y="415"/>
                </a:lnTo>
                <a:lnTo>
                  <a:pt x="8735" y="439"/>
                </a:lnTo>
                <a:lnTo>
                  <a:pt x="9125" y="488"/>
                </a:lnTo>
                <a:lnTo>
                  <a:pt x="9490" y="585"/>
                </a:lnTo>
                <a:lnTo>
                  <a:pt x="9855" y="707"/>
                </a:lnTo>
                <a:lnTo>
                  <a:pt x="10195" y="828"/>
                </a:lnTo>
                <a:lnTo>
                  <a:pt x="10487" y="974"/>
                </a:lnTo>
                <a:lnTo>
                  <a:pt x="10706" y="1096"/>
                </a:lnTo>
                <a:lnTo>
                  <a:pt x="10877" y="1242"/>
                </a:lnTo>
                <a:lnTo>
                  <a:pt x="11023" y="1412"/>
                </a:lnTo>
                <a:lnTo>
                  <a:pt x="11169" y="1583"/>
                </a:lnTo>
                <a:lnTo>
                  <a:pt x="11290" y="1801"/>
                </a:lnTo>
                <a:lnTo>
                  <a:pt x="11388" y="1996"/>
                </a:lnTo>
                <a:lnTo>
                  <a:pt x="11485" y="2215"/>
                </a:lnTo>
                <a:lnTo>
                  <a:pt x="11558" y="2458"/>
                </a:lnTo>
                <a:lnTo>
                  <a:pt x="11655" y="2921"/>
                </a:lnTo>
                <a:lnTo>
                  <a:pt x="11728" y="3407"/>
                </a:lnTo>
                <a:lnTo>
                  <a:pt x="11753" y="3894"/>
                </a:lnTo>
                <a:lnTo>
                  <a:pt x="11753" y="4356"/>
                </a:lnTo>
                <a:lnTo>
                  <a:pt x="11217" y="4356"/>
                </a:lnTo>
                <a:lnTo>
                  <a:pt x="10974" y="4332"/>
                </a:lnTo>
                <a:lnTo>
                  <a:pt x="10731" y="4259"/>
                </a:lnTo>
                <a:lnTo>
                  <a:pt x="10487" y="4210"/>
                </a:lnTo>
                <a:lnTo>
                  <a:pt x="10244" y="4113"/>
                </a:lnTo>
                <a:lnTo>
                  <a:pt x="9782" y="3918"/>
                </a:lnTo>
                <a:lnTo>
                  <a:pt x="9319" y="3675"/>
                </a:lnTo>
                <a:lnTo>
                  <a:pt x="8881" y="3432"/>
                </a:lnTo>
                <a:lnTo>
                  <a:pt x="8419" y="3164"/>
                </a:lnTo>
                <a:lnTo>
                  <a:pt x="7981" y="2921"/>
                </a:lnTo>
                <a:lnTo>
                  <a:pt x="7908" y="2896"/>
                </a:lnTo>
                <a:lnTo>
                  <a:pt x="7835" y="2896"/>
                </a:lnTo>
                <a:lnTo>
                  <a:pt x="7786" y="2921"/>
                </a:lnTo>
                <a:lnTo>
                  <a:pt x="7738" y="2945"/>
                </a:lnTo>
                <a:lnTo>
                  <a:pt x="7689" y="2994"/>
                </a:lnTo>
                <a:lnTo>
                  <a:pt x="7665" y="3042"/>
                </a:lnTo>
                <a:lnTo>
                  <a:pt x="7640" y="3115"/>
                </a:lnTo>
                <a:lnTo>
                  <a:pt x="7640" y="3164"/>
                </a:lnTo>
                <a:lnTo>
                  <a:pt x="7713" y="3529"/>
                </a:lnTo>
                <a:lnTo>
                  <a:pt x="7786" y="3894"/>
                </a:lnTo>
                <a:lnTo>
                  <a:pt x="7640" y="3797"/>
                </a:lnTo>
                <a:lnTo>
                  <a:pt x="7494" y="3699"/>
                </a:lnTo>
                <a:lnTo>
                  <a:pt x="7202" y="3432"/>
                </a:lnTo>
                <a:lnTo>
                  <a:pt x="6959" y="3140"/>
                </a:lnTo>
                <a:lnTo>
                  <a:pt x="6740" y="2799"/>
                </a:lnTo>
                <a:lnTo>
                  <a:pt x="6545" y="2458"/>
                </a:lnTo>
                <a:lnTo>
                  <a:pt x="6424" y="2118"/>
                </a:lnTo>
                <a:lnTo>
                  <a:pt x="6399" y="1947"/>
                </a:lnTo>
                <a:lnTo>
                  <a:pt x="6375" y="1777"/>
                </a:lnTo>
                <a:lnTo>
                  <a:pt x="6375" y="1607"/>
                </a:lnTo>
                <a:lnTo>
                  <a:pt x="6399" y="1461"/>
                </a:lnTo>
                <a:lnTo>
                  <a:pt x="6399" y="1388"/>
                </a:lnTo>
                <a:lnTo>
                  <a:pt x="6399" y="1339"/>
                </a:lnTo>
                <a:lnTo>
                  <a:pt x="6351" y="1291"/>
                </a:lnTo>
                <a:lnTo>
                  <a:pt x="6302" y="1266"/>
                </a:lnTo>
                <a:lnTo>
                  <a:pt x="6205" y="1266"/>
                </a:lnTo>
                <a:lnTo>
                  <a:pt x="6156" y="1291"/>
                </a:lnTo>
                <a:lnTo>
                  <a:pt x="6107" y="1339"/>
                </a:lnTo>
                <a:lnTo>
                  <a:pt x="6034" y="1485"/>
                </a:lnTo>
                <a:lnTo>
                  <a:pt x="6010" y="1655"/>
                </a:lnTo>
                <a:lnTo>
                  <a:pt x="5815" y="1680"/>
                </a:lnTo>
                <a:lnTo>
                  <a:pt x="5645" y="1728"/>
                </a:lnTo>
                <a:lnTo>
                  <a:pt x="5475" y="1826"/>
                </a:lnTo>
                <a:lnTo>
                  <a:pt x="5304" y="1923"/>
                </a:lnTo>
                <a:lnTo>
                  <a:pt x="5085" y="2069"/>
                </a:lnTo>
                <a:lnTo>
                  <a:pt x="4891" y="2215"/>
                </a:lnTo>
                <a:lnTo>
                  <a:pt x="4720" y="2337"/>
                </a:lnTo>
                <a:lnTo>
                  <a:pt x="4647" y="2410"/>
                </a:lnTo>
                <a:lnTo>
                  <a:pt x="4599" y="2507"/>
                </a:lnTo>
                <a:lnTo>
                  <a:pt x="4574" y="2531"/>
                </a:lnTo>
                <a:lnTo>
                  <a:pt x="4599" y="2556"/>
                </a:lnTo>
                <a:lnTo>
                  <a:pt x="4623" y="2580"/>
                </a:lnTo>
                <a:lnTo>
                  <a:pt x="4647" y="2604"/>
                </a:lnTo>
                <a:lnTo>
                  <a:pt x="4745" y="2580"/>
                </a:lnTo>
                <a:lnTo>
                  <a:pt x="4818" y="2556"/>
                </a:lnTo>
                <a:lnTo>
                  <a:pt x="4988" y="2458"/>
                </a:lnTo>
                <a:lnTo>
                  <a:pt x="5280" y="2239"/>
                </a:lnTo>
                <a:lnTo>
                  <a:pt x="5621" y="1996"/>
                </a:lnTo>
                <a:lnTo>
                  <a:pt x="5986" y="1801"/>
                </a:lnTo>
                <a:lnTo>
                  <a:pt x="5986" y="1996"/>
                </a:lnTo>
                <a:lnTo>
                  <a:pt x="6034" y="2166"/>
                </a:lnTo>
                <a:lnTo>
                  <a:pt x="6083" y="2337"/>
                </a:lnTo>
                <a:lnTo>
                  <a:pt x="6156" y="2531"/>
                </a:lnTo>
                <a:lnTo>
                  <a:pt x="6302" y="2872"/>
                </a:lnTo>
                <a:lnTo>
                  <a:pt x="6472" y="3164"/>
                </a:lnTo>
                <a:lnTo>
                  <a:pt x="6618" y="3359"/>
                </a:lnTo>
                <a:lnTo>
                  <a:pt x="6764" y="3578"/>
                </a:lnTo>
                <a:lnTo>
                  <a:pt x="6959" y="3772"/>
                </a:lnTo>
                <a:lnTo>
                  <a:pt x="7129" y="3967"/>
                </a:lnTo>
                <a:lnTo>
                  <a:pt x="7348" y="4137"/>
                </a:lnTo>
                <a:lnTo>
                  <a:pt x="7567" y="4283"/>
                </a:lnTo>
                <a:lnTo>
                  <a:pt x="7811" y="4381"/>
                </a:lnTo>
                <a:lnTo>
                  <a:pt x="8054" y="4454"/>
                </a:lnTo>
                <a:lnTo>
                  <a:pt x="8151" y="4454"/>
                </a:lnTo>
                <a:lnTo>
                  <a:pt x="8249" y="4381"/>
                </a:lnTo>
                <a:lnTo>
                  <a:pt x="8297" y="4356"/>
                </a:lnTo>
                <a:lnTo>
                  <a:pt x="8322" y="4308"/>
                </a:lnTo>
                <a:lnTo>
                  <a:pt x="8322" y="4235"/>
                </a:lnTo>
                <a:lnTo>
                  <a:pt x="8322" y="4186"/>
                </a:lnTo>
                <a:lnTo>
                  <a:pt x="8151" y="3505"/>
                </a:lnTo>
                <a:lnTo>
                  <a:pt x="8151" y="3505"/>
                </a:lnTo>
                <a:lnTo>
                  <a:pt x="8881" y="3918"/>
                </a:lnTo>
                <a:lnTo>
                  <a:pt x="9587" y="4283"/>
                </a:lnTo>
                <a:lnTo>
                  <a:pt x="9952" y="4429"/>
                </a:lnTo>
                <a:lnTo>
                  <a:pt x="10317" y="4575"/>
                </a:lnTo>
                <a:lnTo>
                  <a:pt x="10682" y="4697"/>
                </a:lnTo>
                <a:lnTo>
                  <a:pt x="11071" y="4746"/>
                </a:lnTo>
                <a:lnTo>
                  <a:pt x="11169" y="4940"/>
                </a:lnTo>
                <a:lnTo>
                  <a:pt x="11242" y="5111"/>
                </a:lnTo>
                <a:lnTo>
                  <a:pt x="11266" y="5281"/>
                </a:lnTo>
                <a:lnTo>
                  <a:pt x="11266" y="5451"/>
                </a:lnTo>
                <a:lnTo>
                  <a:pt x="11242" y="5792"/>
                </a:lnTo>
                <a:lnTo>
                  <a:pt x="11266" y="5865"/>
                </a:lnTo>
                <a:lnTo>
                  <a:pt x="11315" y="5938"/>
                </a:lnTo>
                <a:lnTo>
                  <a:pt x="11363" y="5987"/>
                </a:lnTo>
                <a:lnTo>
                  <a:pt x="11509" y="5987"/>
                </a:lnTo>
                <a:lnTo>
                  <a:pt x="11582" y="5962"/>
                </a:lnTo>
                <a:lnTo>
                  <a:pt x="11631" y="5914"/>
                </a:lnTo>
                <a:lnTo>
                  <a:pt x="11655" y="5841"/>
                </a:lnTo>
                <a:lnTo>
                  <a:pt x="11704" y="5622"/>
                </a:lnTo>
                <a:lnTo>
                  <a:pt x="11704" y="5354"/>
                </a:lnTo>
                <a:lnTo>
                  <a:pt x="11680" y="5135"/>
                </a:lnTo>
                <a:lnTo>
                  <a:pt x="11607" y="4892"/>
                </a:lnTo>
                <a:lnTo>
                  <a:pt x="11558" y="4794"/>
                </a:lnTo>
                <a:lnTo>
                  <a:pt x="11680" y="4770"/>
                </a:lnTo>
                <a:lnTo>
                  <a:pt x="11801" y="4940"/>
                </a:lnTo>
                <a:lnTo>
                  <a:pt x="11923" y="5111"/>
                </a:lnTo>
                <a:lnTo>
                  <a:pt x="11996" y="5305"/>
                </a:lnTo>
                <a:lnTo>
                  <a:pt x="12044" y="5500"/>
                </a:lnTo>
                <a:lnTo>
                  <a:pt x="12069" y="5695"/>
                </a:lnTo>
                <a:lnTo>
                  <a:pt x="12093" y="5889"/>
                </a:lnTo>
                <a:lnTo>
                  <a:pt x="12069" y="6108"/>
                </a:lnTo>
                <a:lnTo>
                  <a:pt x="12044" y="6303"/>
                </a:lnTo>
                <a:lnTo>
                  <a:pt x="11996" y="6522"/>
                </a:lnTo>
                <a:lnTo>
                  <a:pt x="11899" y="6692"/>
                </a:lnTo>
                <a:lnTo>
                  <a:pt x="11801" y="6887"/>
                </a:lnTo>
                <a:lnTo>
                  <a:pt x="11655" y="7033"/>
                </a:lnTo>
                <a:lnTo>
                  <a:pt x="11631" y="7082"/>
                </a:lnTo>
                <a:lnTo>
                  <a:pt x="11631" y="6936"/>
                </a:lnTo>
                <a:lnTo>
                  <a:pt x="11631" y="6814"/>
                </a:lnTo>
                <a:lnTo>
                  <a:pt x="11582" y="6717"/>
                </a:lnTo>
                <a:lnTo>
                  <a:pt x="11509" y="6619"/>
                </a:lnTo>
                <a:lnTo>
                  <a:pt x="11436" y="6571"/>
                </a:lnTo>
                <a:lnTo>
                  <a:pt x="11290" y="6571"/>
                </a:lnTo>
                <a:lnTo>
                  <a:pt x="11242" y="6619"/>
                </a:lnTo>
                <a:lnTo>
                  <a:pt x="11193" y="6668"/>
                </a:lnTo>
                <a:lnTo>
                  <a:pt x="11169" y="6717"/>
                </a:lnTo>
                <a:lnTo>
                  <a:pt x="11169" y="6790"/>
                </a:lnTo>
                <a:lnTo>
                  <a:pt x="11193" y="6863"/>
                </a:lnTo>
                <a:lnTo>
                  <a:pt x="11169" y="6838"/>
                </a:lnTo>
                <a:lnTo>
                  <a:pt x="11144" y="6863"/>
                </a:lnTo>
                <a:lnTo>
                  <a:pt x="11144" y="6984"/>
                </a:lnTo>
                <a:lnTo>
                  <a:pt x="11071" y="7228"/>
                </a:lnTo>
                <a:lnTo>
                  <a:pt x="10974" y="7447"/>
                </a:lnTo>
                <a:lnTo>
                  <a:pt x="10755" y="7933"/>
                </a:lnTo>
                <a:lnTo>
                  <a:pt x="10487" y="8396"/>
                </a:lnTo>
                <a:lnTo>
                  <a:pt x="10317" y="8663"/>
                </a:lnTo>
                <a:lnTo>
                  <a:pt x="10098" y="8907"/>
                </a:lnTo>
                <a:lnTo>
                  <a:pt x="9879" y="9126"/>
                </a:lnTo>
                <a:lnTo>
                  <a:pt x="9611" y="9320"/>
                </a:lnTo>
                <a:lnTo>
                  <a:pt x="9344" y="9491"/>
                </a:lnTo>
                <a:lnTo>
                  <a:pt x="9052" y="9637"/>
                </a:lnTo>
                <a:lnTo>
                  <a:pt x="8735" y="9734"/>
                </a:lnTo>
                <a:lnTo>
                  <a:pt x="8419" y="9782"/>
                </a:lnTo>
                <a:lnTo>
                  <a:pt x="8078" y="9807"/>
                </a:lnTo>
                <a:lnTo>
                  <a:pt x="7738" y="9782"/>
                </a:lnTo>
                <a:lnTo>
                  <a:pt x="7397" y="9709"/>
                </a:lnTo>
                <a:lnTo>
                  <a:pt x="7056" y="9612"/>
                </a:lnTo>
                <a:lnTo>
                  <a:pt x="6716" y="9466"/>
                </a:lnTo>
                <a:lnTo>
                  <a:pt x="6424" y="9296"/>
                </a:lnTo>
                <a:lnTo>
                  <a:pt x="6107" y="9126"/>
                </a:lnTo>
                <a:lnTo>
                  <a:pt x="5840" y="8907"/>
                </a:lnTo>
                <a:lnTo>
                  <a:pt x="5596" y="8712"/>
                </a:lnTo>
                <a:lnTo>
                  <a:pt x="5377" y="8469"/>
                </a:lnTo>
                <a:lnTo>
                  <a:pt x="5158" y="8225"/>
                </a:lnTo>
                <a:lnTo>
                  <a:pt x="4988" y="7958"/>
                </a:lnTo>
                <a:lnTo>
                  <a:pt x="4891" y="7787"/>
                </a:lnTo>
                <a:lnTo>
                  <a:pt x="4818" y="7641"/>
                </a:lnTo>
                <a:lnTo>
                  <a:pt x="4696" y="7301"/>
                </a:lnTo>
                <a:lnTo>
                  <a:pt x="4599" y="6960"/>
                </a:lnTo>
                <a:lnTo>
                  <a:pt x="4477" y="6644"/>
                </a:lnTo>
                <a:lnTo>
                  <a:pt x="4428" y="6571"/>
                </a:lnTo>
                <a:lnTo>
                  <a:pt x="4355" y="6546"/>
                </a:lnTo>
                <a:lnTo>
                  <a:pt x="4282" y="6571"/>
                </a:lnTo>
                <a:lnTo>
                  <a:pt x="4258" y="6595"/>
                </a:lnTo>
                <a:lnTo>
                  <a:pt x="4234" y="6644"/>
                </a:lnTo>
                <a:lnTo>
                  <a:pt x="4209" y="6936"/>
                </a:lnTo>
                <a:lnTo>
                  <a:pt x="4234" y="7228"/>
                </a:lnTo>
                <a:lnTo>
                  <a:pt x="4088" y="7130"/>
                </a:lnTo>
                <a:lnTo>
                  <a:pt x="3966" y="7033"/>
                </a:lnTo>
                <a:lnTo>
                  <a:pt x="3845" y="6911"/>
                </a:lnTo>
                <a:lnTo>
                  <a:pt x="3772" y="6790"/>
                </a:lnTo>
                <a:lnTo>
                  <a:pt x="3699" y="6644"/>
                </a:lnTo>
                <a:lnTo>
                  <a:pt x="3650" y="6473"/>
                </a:lnTo>
                <a:lnTo>
                  <a:pt x="3577" y="6133"/>
                </a:lnTo>
                <a:lnTo>
                  <a:pt x="3553" y="5816"/>
                </a:lnTo>
                <a:lnTo>
                  <a:pt x="3577" y="5670"/>
                </a:lnTo>
                <a:lnTo>
                  <a:pt x="3601" y="5524"/>
                </a:lnTo>
                <a:lnTo>
                  <a:pt x="3650" y="5378"/>
                </a:lnTo>
                <a:lnTo>
                  <a:pt x="3699" y="5232"/>
                </a:lnTo>
                <a:lnTo>
                  <a:pt x="3772" y="5111"/>
                </a:lnTo>
                <a:lnTo>
                  <a:pt x="3893" y="5013"/>
                </a:lnTo>
                <a:lnTo>
                  <a:pt x="3942" y="5013"/>
                </a:lnTo>
                <a:lnTo>
                  <a:pt x="3918" y="5208"/>
                </a:lnTo>
                <a:lnTo>
                  <a:pt x="3942" y="5403"/>
                </a:lnTo>
                <a:lnTo>
                  <a:pt x="3966" y="5476"/>
                </a:lnTo>
                <a:lnTo>
                  <a:pt x="4015" y="5549"/>
                </a:lnTo>
                <a:lnTo>
                  <a:pt x="4063" y="5622"/>
                </a:lnTo>
                <a:lnTo>
                  <a:pt x="4136" y="5670"/>
                </a:lnTo>
                <a:lnTo>
                  <a:pt x="4209" y="5695"/>
                </a:lnTo>
                <a:lnTo>
                  <a:pt x="4258" y="5670"/>
                </a:lnTo>
                <a:lnTo>
                  <a:pt x="4307" y="5646"/>
                </a:lnTo>
                <a:lnTo>
                  <a:pt x="4355" y="5597"/>
                </a:lnTo>
                <a:lnTo>
                  <a:pt x="4355" y="5476"/>
                </a:lnTo>
                <a:lnTo>
                  <a:pt x="4355" y="5403"/>
                </a:lnTo>
                <a:lnTo>
                  <a:pt x="4307" y="5208"/>
                </a:lnTo>
                <a:lnTo>
                  <a:pt x="4331" y="5086"/>
                </a:lnTo>
                <a:lnTo>
                  <a:pt x="4355" y="4965"/>
                </a:lnTo>
                <a:lnTo>
                  <a:pt x="4453" y="4746"/>
                </a:lnTo>
                <a:lnTo>
                  <a:pt x="4550" y="4575"/>
                </a:lnTo>
                <a:lnTo>
                  <a:pt x="4647" y="4405"/>
                </a:lnTo>
                <a:lnTo>
                  <a:pt x="5085" y="4016"/>
                </a:lnTo>
                <a:lnTo>
                  <a:pt x="5377" y="3748"/>
                </a:lnTo>
                <a:lnTo>
                  <a:pt x="5669" y="3432"/>
                </a:lnTo>
                <a:lnTo>
                  <a:pt x="5791" y="3237"/>
                </a:lnTo>
                <a:lnTo>
                  <a:pt x="5888" y="3067"/>
                </a:lnTo>
                <a:lnTo>
                  <a:pt x="5961" y="2872"/>
                </a:lnTo>
                <a:lnTo>
                  <a:pt x="6010" y="2677"/>
                </a:lnTo>
                <a:lnTo>
                  <a:pt x="5986" y="2629"/>
                </a:lnTo>
                <a:lnTo>
                  <a:pt x="5937" y="2604"/>
                </a:lnTo>
                <a:lnTo>
                  <a:pt x="5888" y="2604"/>
                </a:lnTo>
                <a:lnTo>
                  <a:pt x="5864" y="2629"/>
                </a:lnTo>
                <a:lnTo>
                  <a:pt x="5718" y="2750"/>
                </a:lnTo>
                <a:lnTo>
                  <a:pt x="5596" y="2921"/>
                </a:lnTo>
                <a:lnTo>
                  <a:pt x="5377" y="3237"/>
                </a:lnTo>
                <a:lnTo>
                  <a:pt x="5110" y="3505"/>
                </a:lnTo>
                <a:lnTo>
                  <a:pt x="4818" y="3772"/>
                </a:lnTo>
                <a:lnTo>
                  <a:pt x="4647" y="3894"/>
                </a:lnTo>
                <a:lnTo>
                  <a:pt x="4453" y="4040"/>
                </a:lnTo>
                <a:lnTo>
                  <a:pt x="4063" y="4332"/>
                </a:lnTo>
                <a:lnTo>
                  <a:pt x="4112" y="3894"/>
                </a:lnTo>
                <a:lnTo>
                  <a:pt x="4209" y="3456"/>
                </a:lnTo>
                <a:lnTo>
                  <a:pt x="4331" y="3042"/>
                </a:lnTo>
                <a:lnTo>
                  <a:pt x="4477" y="2629"/>
                </a:lnTo>
                <a:lnTo>
                  <a:pt x="4599" y="2337"/>
                </a:lnTo>
                <a:lnTo>
                  <a:pt x="4769" y="2045"/>
                </a:lnTo>
                <a:lnTo>
                  <a:pt x="4939" y="1777"/>
                </a:lnTo>
                <a:lnTo>
                  <a:pt x="5158" y="1558"/>
                </a:lnTo>
                <a:lnTo>
                  <a:pt x="5256" y="1485"/>
                </a:lnTo>
                <a:lnTo>
                  <a:pt x="5377" y="1412"/>
                </a:lnTo>
                <a:lnTo>
                  <a:pt x="5596" y="1364"/>
                </a:lnTo>
                <a:lnTo>
                  <a:pt x="5815" y="1315"/>
                </a:lnTo>
                <a:lnTo>
                  <a:pt x="5913" y="1291"/>
                </a:lnTo>
                <a:lnTo>
                  <a:pt x="6034" y="1242"/>
                </a:lnTo>
                <a:lnTo>
                  <a:pt x="6034" y="1218"/>
                </a:lnTo>
                <a:lnTo>
                  <a:pt x="6034" y="1193"/>
                </a:lnTo>
                <a:lnTo>
                  <a:pt x="5961" y="1096"/>
                </a:lnTo>
                <a:lnTo>
                  <a:pt x="5888" y="1023"/>
                </a:lnTo>
                <a:lnTo>
                  <a:pt x="5767" y="974"/>
                </a:lnTo>
                <a:lnTo>
                  <a:pt x="5523" y="974"/>
                </a:lnTo>
                <a:lnTo>
                  <a:pt x="5402" y="999"/>
                </a:lnTo>
                <a:lnTo>
                  <a:pt x="5183" y="1072"/>
                </a:lnTo>
                <a:lnTo>
                  <a:pt x="5037" y="1145"/>
                </a:lnTo>
                <a:lnTo>
                  <a:pt x="4915" y="1242"/>
                </a:lnTo>
                <a:lnTo>
                  <a:pt x="4793" y="1364"/>
                </a:lnTo>
                <a:lnTo>
                  <a:pt x="4672" y="1485"/>
                </a:lnTo>
                <a:lnTo>
                  <a:pt x="4477" y="1728"/>
                </a:lnTo>
                <a:lnTo>
                  <a:pt x="4307" y="2020"/>
                </a:lnTo>
                <a:lnTo>
                  <a:pt x="4161" y="2312"/>
                </a:lnTo>
                <a:lnTo>
                  <a:pt x="4015" y="2653"/>
                </a:lnTo>
                <a:lnTo>
                  <a:pt x="3893" y="3018"/>
                </a:lnTo>
                <a:lnTo>
                  <a:pt x="3772" y="3359"/>
                </a:lnTo>
                <a:lnTo>
                  <a:pt x="3699" y="3724"/>
                </a:lnTo>
                <a:lnTo>
                  <a:pt x="3650" y="4113"/>
                </a:lnTo>
                <a:lnTo>
                  <a:pt x="3650" y="4454"/>
                </a:lnTo>
                <a:lnTo>
                  <a:pt x="3674" y="4819"/>
                </a:lnTo>
                <a:lnTo>
                  <a:pt x="3553" y="4892"/>
                </a:lnTo>
                <a:lnTo>
                  <a:pt x="3455" y="5038"/>
                </a:lnTo>
                <a:lnTo>
                  <a:pt x="3382" y="5184"/>
                </a:lnTo>
                <a:lnTo>
                  <a:pt x="3334" y="5378"/>
                </a:lnTo>
                <a:lnTo>
                  <a:pt x="3236" y="5719"/>
                </a:lnTo>
                <a:lnTo>
                  <a:pt x="3212" y="5962"/>
                </a:lnTo>
                <a:lnTo>
                  <a:pt x="3236" y="6230"/>
                </a:lnTo>
                <a:lnTo>
                  <a:pt x="3285" y="6522"/>
                </a:lnTo>
                <a:lnTo>
                  <a:pt x="3358" y="6814"/>
                </a:lnTo>
                <a:lnTo>
                  <a:pt x="3480" y="7082"/>
                </a:lnTo>
                <a:lnTo>
                  <a:pt x="3626" y="7325"/>
                </a:lnTo>
                <a:lnTo>
                  <a:pt x="3723" y="7422"/>
                </a:lnTo>
                <a:lnTo>
                  <a:pt x="3845" y="7520"/>
                </a:lnTo>
                <a:lnTo>
                  <a:pt x="3942" y="7593"/>
                </a:lnTo>
                <a:lnTo>
                  <a:pt x="4063" y="7641"/>
                </a:lnTo>
                <a:lnTo>
                  <a:pt x="4209" y="7690"/>
                </a:lnTo>
                <a:lnTo>
                  <a:pt x="4355" y="7690"/>
                </a:lnTo>
                <a:lnTo>
                  <a:pt x="4477" y="7933"/>
                </a:lnTo>
                <a:lnTo>
                  <a:pt x="4599" y="8177"/>
                </a:lnTo>
                <a:lnTo>
                  <a:pt x="4745" y="8396"/>
                </a:lnTo>
                <a:lnTo>
                  <a:pt x="4915" y="8615"/>
                </a:lnTo>
                <a:lnTo>
                  <a:pt x="5085" y="8809"/>
                </a:lnTo>
                <a:lnTo>
                  <a:pt x="5256" y="8980"/>
                </a:lnTo>
                <a:lnTo>
                  <a:pt x="5645" y="9320"/>
                </a:lnTo>
                <a:lnTo>
                  <a:pt x="6010" y="9588"/>
                </a:lnTo>
                <a:lnTo>
                  <a:pt x="6424" y="9831"/>
                </a:lnTo>
                <a:lnTo>
                  <a:pt x="6351" y="9855"/>
                </a:lnTo>
                <a:lnTo>
                  <a:pt x="6278" y="9928"/>
                </a:lnTo>
                <a:lnTo>
                  <a:pt x="6253" y="10001"/>
                </a:lnTo>
                <a:lnTo>
                  <a:pt x="6205" y="10074"/>
                </a:lnTo>
                <a:lnTo>
                  <a:pt x="6180" y="10269"/>
                </a:lnTo>
                <a:lnTo>
                  <a:pt x="6156" y="10464"/>
                </a:lnTo>
                <a:lnTo>
                  <a:pt x="6156" y="10610"/>
                </a:lnTo>
                <a:lnTo>
                  <a:pt x="6180" y="10804"/>
                </a:lnTo>
                <a:lnTo>
                  <a:pt x="6010" y="10829"/>
                </a:lnTo>
                <a:lnTo>
                  <a:pt x="5864" y="10853"/>
                </a:lnTo>
                <a:lnTo>
                  <a:pt x="5596" y="10902"/>
                </a:lnTo>
                <a:lnTo>
                  <a:pt x="5231" y="10975"/>
                </a:lnTo>
                <a:lnTo>
                  <a:pt x="4866" y="11072"/>
                </a:lnTo>
                <a:lnTo>
                  <a:pt x="4161" y="11242"/>
                </a:lnTo>
                <a:lnTo>
                  <a:pt x="3480" y="11437"/>
                </a:lnTo>
                <a:lnTo>
                  <a:pt x="2993" y="11632"/>
                </a:lnTo>
                <a:lnTo>
                  <a:pt x="2531" y="11826"/>
                </a:lnTo>
                <a:lnTo>
                  <a:pt x="2068" y="12070"/>
                </a:lnTo>
                <a:lnTo>
                  <a:pt x="1655" y="12362"/>
                </a:lnTo>
                <a:lnTo>
                  <a:pt x="1314" y="12654"/>
                </a:lnTo>
                <a:lnTo>
                  <a:pt x="973" y="12970"/>
                </a:lnTo>
                <a:lnTo>
                  <a:pt x="681" y="13335"/>
                </a:lnTo>
                <a:lnTo>
                  <a:pt x="414" y="13700"/>
                </a:lnTo>
                <a:lnTo>
                  <a:pt x="316" y="13919"/>
                </a:lnTo>
                <a:lnTo>
                  <a:pt x="219" y="14114"/>
                </a:lnTo>
                <a:lnTo>
                  <a:pt x="122" y="14333"/>
                </a:lnTo>
                <a:lnTo>
                  <a:pt x="73" y="14552"/>
                </a:lnTo>
                <a:lnTo>
                  <a:pt x="24" y="14771"/>
                </a:lnTo>
                <a:lnTo>
                  <a:pt x="0" y="14990"/>
                </a:lnTo>
                <a:lnTo>
                  <a:pt x="24" y="15209"/>
                </a:lnTo>
                <a:lnTo>
                  <a:pt x="49" y="15428"/>
                </a:lnTo>
                <a:lnTo>
                  <a:pt x="73" y="15525"/>
                </a:lnTo>
                <a:lnTo>
                  <a:pt x="122" y="15574"/>
                </a:lnTo>
                <a:lnTo>
                  <a:pt x="170" y="15598"/>
                </a:lnTo>
                <a:lnTo>
                  <a:pt x="243" y="15598"/>
                </a:lnTo>
                <a:lnTo>
                  <a:pt x="316" y="15671"/>
                </a:lnTo>
                <a:lnTo>
                  <a:pt x="414" y="15695"/>
                </a:lnTo>
                <a:lnTo>
                  <a:pt x="803" y="15720"/>
                </a:lnTo>
                <a:lnTo>
                  <a:pt x="1217" y="15793"/>
                </a:lnTo>
                <a:lnTo>
                  <a:pt x="1606" y="15890"/>
                </a:lnTo>
                <a:lnTo>
                  <a:pt x="1995" y="15987"/>
                </a:lnTo>
                <a:lnTo>
                  <a:pt x="2774" y="16231"/>
                </a:lnTo>
                <a:lnTo>
                  <a:pt x="3163" y="16328"/>
                </a:lnTo>
                <a:lnTo>
                  <a:pt x="3553" y="16401"/>
                </a:lnTo>
                <a:lnTo>
                  <a:pt x="4599" y="16498"/>
                </a:lnTo>
                <a:lnTo>
                  <a:pt x="5669" y="16547"/>
                </a:lnTo>
                <a:lnTo>
                  <a:pt x="6716" y="16596"/>
                </a:lnTo>
                <a:lnTo>
                  <a:pt x="7762" y="16620"/>
                </a:lnTo>
                <a:lnTo>
                  <a:pt x="9879" y="16620"/>
                </a:lnTo>
                <a:lnTo>
                  <a:pt x="10950" y="16547"/>
                </a:lnTo>
                <a:lnTo>
                  <a:pt x="11996" y="16450"/>
                </a:lnTo>
                <a:lnTo>
                  <a:pt x="12823" y="16352"/>
                </a:lnTo>
                <a:lnTo>
                  <a:pt x="13626" y="16255"/>
                </a:lnTo>
                <a:lnTo>
                  <a:pt x="14040" y="16206"/>
                </a:lnTo>
                <a:lnTo>
                  <a:pt x="14453" y="16109"/>
                </a:lnTo>
                <a:lnTo>
                  <a:pt x="14843" y="16012"/>
                </a:lnTo>
                <a:lnTo>
                  <a:pt x="15232" y="15890"/>
                </a:lnTo>
                <a:lnTo>
                  <a:pt x="15305" y="15841"/>
                </a:lnTo>
                <a:lnTo>
                  <a:pt x="15378" y="15768"/>
                </a:lnTo>
                <a:lnTo>
                  <a:pt x="15402" y="15695"/>
                </a:lnTo>
                <a:lnTo>
                  <a:pt x="15427" y="15622"/>
                </a:lnTo>
                <a:lnTo>
                  <a:pt x="15524" y="15622"/>
                </a:lnTo>
                <a:lnTo>
                  <a:pt x="15621" y="15574"/>
                </a:lnTo>
                <a:lnTo>
                  <a:pt x="15670" y="15549"/>
                </a:lnTo>
                <a:lnTo>
                  <a:pt x="15694" y="15501"/>
                </a:lnTo>
                <a:lnTo>
                  <a:pt x="15694" y="15452"/>
                </a:lnTo>
                <a:lnTo>
                  <a:pt x="15694" y="15379"/>
                </a:lnTo>
                <a:lnTo>
                  <a:pt x="15646" y="14965"/>
                </a:lnTo>
                <a:lnTo>
                  <a:pt x="15548" y="14576"/>
                </a:lnTo>
                <a:lnTo>
                  <a:pt x="15427" y="14187"/>
                </a:lnTo>
                <a:lnTo>
                  <a:pt x="15256" y="13822"/>
                </a:lnTo>
                <a:lnTo>
                  <a:pt x="15281" y="13822"/>
                </a:lnTo>
                <a:lnTo>
                  <a:pt x="15329" y="13797"/>
                </a:lnTo>
                <a:lnTo>
                  <a:pt x="15354" y="13724"/>
                </a:lnTo>
                <a:lnTo>
                  <a:pt x="15354" y="13676"/>
                </a:lnTo>
                <a:lnTo>
                  <a:pt x="15305" y="13627"/>
                </a:lnTo>
                <a:lnTo>
                  <a:pt x="15110" y="13554"/>
                </a:lnTo>
                <a:lnTo>
                  <a:pt x="14989" y="13359"/>
                </a:lnTo>
                <a:lnTo>
                  <a:pt x="14843" y="13140"/>
                </a:lnTo>
                <a:lnTo>
                  <a:pt x="14502" y="12751"/>
                </a:lnTo>
                <a:lnTo>
                  <a:pt x="14113" y="12386"/>
                </a:lnTo>
                <a:lnTo>
                  <a:pt x="13699" y="12070"/>
                </a:lnTo>
                <a:lnTo>
                  <a:pt x="13456" y="11924"/>
                </a:lnTo>
                <a:lnTo>
                  <a:pt x="13237" y="11778"/>
                </a:lnTo>
                <a:lnTo>
                  <a:pt x="12726" y="11559"/>
                </a:lnTo>
                <a:lnTo>
                  <a:pt x="12215" y="11388"/>
                </a:lnTo>
                <a:lnTo>
                  <a:pt x="11680" y="11242"/>
                </a:lnTo>
                <a:lnTo>
                  <a:pt x="11071" y="11121"/>
                </a:lnTo>
                <a:lnTo>
                  <a:pt x="10463" y="11023"/>
                </a:lnTo>
                <a:lnTo>
                  <a:pt x="10341" y="10999"/>
                </a:lnTo>
                <a:lnTo>
                  <a:pt x="10244" y="10975"/>
                </a:lnTo>
                <a:lnTo>
                  <a:pt x="9879" y="10902"/>
                </a:lnTo>
                <a:lnTo>
                  <a:pt x="9684" y="10877"/>
                </a:lnTo>
                <a:lnTo>
                  <a:pt x="9490" y="10877"/>
                </a:lnTo>
                <a:lnTo>
                  <a:pt x="9490" y="10780"/>
                </a:lnTo>
                <a:lnTo>
                  <a:pt x="9490" y="10658"/>
                </a:lnTo>
                <a:lnTo>
                  <a:pt x="9490" y="10415"/>
                </a:lnTo>
                <a:lnTo>
                  <a:pt x="9490" y="10172"/>
                </a:lnTo>
                <a:lnTo>
                  <a:pt x="9465" y="10050"/>
                </a:lnTo>
                <a:lnTo>
                  <a:pt x="9441" y="9977"/>
                </a:lnTo>
                <a:lnTo>
                  <a:pt x="9660" y="9831"/>
                </a:lnTo>
                <a:lnTo>
                  <a:pt x="9879" y="9709"/>
                </a:lnTo>
                <a:lnTo>
                  <a:pt x="10098" y="9539"/>
                </a:lnTo>
                <a:lnTo>
                  <a:pt x="10293" y="9369"/>
                </a:lnTo>
                <a:lnTo>
                  <a:pt x="10463" y="9174"/>
                </a:lnTo>
                <a:lnTo>
                  <a:pt x="10633" y="8980"/>
                </a:lnTo>
                <a:lnTo>
                  <a:pt x="10804" y="8761"/>
                </a:lnTo>
                <a:lnTo>
                  <a:pt x="10950" y="8542"/>
                </a:lnTo>
                <a:lnTo>
                  <a:pt x="11193" y="8128"/>
                </a:lnTo>
                <a:lnTo>
                  <a:pt x="11363" y="7812"/>
                </a:lnTo>
                <a:lnTo>
                  <a:pt x="11509" y="7495"/>
                </a:lnTo>
                <a:lnTo>
                  <a:pt x="11582" y="7495"/>
                </a:lnTo>
                <a:lnTo>
                  <a:pt x="11655" y="7471"/>
                </a:lnTo>
                <a:lnTo>
                  <a:pt x="11801" y="7398"/>
                </a:lnTo>
                <a:lnTo>
                  <a:pt x="11947" y="7252"/>
                </a:lnTo>
                <a:lnTo>
                  <a:pt x="12093" y="7082"/>
                </a:lnTo>
                <a:lnTo>
                  <a:pt x="12215" y="6887"/>
                </a:lnTo>
                <a:lnTo>
                  <a:pt x="12288" y="6717"/>
                </a:lnTo>
                <a:lnTo>
                  <a:pt x="12409" y="6425"/>
                </a:lnTo>
                <a:lnTo>
                  <a:pt x="12458" y="6206"/>
                </a:lnTo>
                <a:lnTo>
                  <a:pt x="12482" y="5987"/>
                </a:lnTo>
                <a:lnTo>
                  <a:pt x="12482" y="5768"/>
                </a:lnTo>
                <a:lnTo>
                  <a:pt x="12458" y="5549"/>
                </a:lnTo>
                <a:lnTo>
                  <a:pt x="12434" y="5330"/>
                </a:lnTo>
                <a:lnTo>
                  <a:pt x="12361" y="5111"/>
                </a:lnTo>
                <a:lnTo>
                  <a:pt x="12263" y="4916"/>
                </a:lnTo>
                <a:lnTo>
                  <a:pt x="12142" y="4721"/>
                </a:lnTo>
                <a:lnTo>
                  <a:pt x="12190" y="4697"/>
                </a:lnTo>
                <a:lnTo>
                  <a:pt x="12239" y="4648"/>
                </a:lnTo>
                <a:lnTo>
                  <a:pt x="12263" y="4551"/>
                </a:lnTo>
                <a:lnTo>
                  <a:pt x="12239" y="4454"/>
                </a:lnTo>
                <a:lnTo>
                  <a:pt x="12166" y="4356"/>
                </a:lnTo>
                <a:lnTo>
                  <a:pt x="12166" y="3797"/>
                </a:lnTo>
                <a:lnTo>
                  <a:pt x="12142" y="3237"/>
                </a:lnTo>
                <a:lnTo>
                  <a:pt x="12093" y="2969"/>
                </a:lnTo>
                <a:lnTo>
                  <a:pt x="12044" y="2677"/>
                </a:lnTo>
                <a:lnTo>
                  <a:pt x="11971" y="2410"/>
                </a:lnTo>
                <a:lnTo>
                  <a:pt x="11899" y="2142"/>
                </a:lnTo>
                <a:lnTo>
                  <a:pt x="11801" y="1874"/>
                </a:lnTo>
                <a:lnTo>
                  <a:pt x="11680" y="1631"/>
                </a:lnTo>
                <a:lnTo>
                  <a:pt x="11534" y="1412"/>
                </a:lnTo>
                <a:lnTo>
                  <a:pt x="11363" y="1193"/>
                </a:lnTo>
                <a:lnTo>
                  <a:pt x="11193" y="974"/>
                </a:lnTo>
                <a:lnTo>
                  <a:pt x="10974" y="804"/>
                </a:lnTo>
                <a:lnTo>
                  <a:pt x="10755" y="634"/>
                </a:lnTo>
                <a:lnTo>
                  <a:pt x="10487" y="488"/>
                </a:lnTo>
                <a:lnTo>
                  <a:pt x="10171" y="342"/>
                </a:lnTo>
                <a:lnTo>
                  <a:pt x="9782" y="220"/>
                </a:lnTo>
                <a:lnTo>
                  <a:pt x="9417" y="123"/>
                </a:lnTo>
                <a:lnTo>
                  <a:pt x="9003" y="50"/>
                </a:lnTo>
                <a:lnTo>
                  <a:pt x="8589" y="25"/>
                </a:lnTo>
                <a:lnTo>
                  <a:pt x="8200" y="1"/>
                </a:lnTo>
                <a:close/>
              </a:path>
            </a:pathLst>
          </a:custGeom>
          <a:solidFill>
            <a:srgbClr val="1F4E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61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914"/>
    </mc:Choice>
    <mc:Fallback xmlns="">
      <p:transition spd="slow" advTm="6391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705" y="280987"/>
            <a:ext cx="10172455" cy="1279589"/>
          </a:xfrm>
        </p:spPr>
        <p:txBody>
          <a:bodyPr>
            <a:normAutofit fontScale="90000"/>
          </a:bodyPr>
          <a:lstStyle/>
          <a:p>
            <a:r>
              <a:rPr lang="en-GB" sz="3200" b="1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  <a:t>There are two scales for online interaction in the Companion Volume</a:t>
            </a:r>
            <a:r>
              <a:rPr lang="es-ES" sz="3200" b="1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  <a:t>:</a:t>
            </a:r>
            <a:br>
              <a:rPr lang="es-ES" dirty="0">
                <a:blipFill>
                  <a:blip r:embed="rId4"/>
                  <a:tile tx="0" ty="0" sx="100000" sy="100000" flip="none" algn="tl"/>
                </a:blipFill>
                <a:latin typeface="Segoe Print" panose="02000800000000000000" pitchFamily="2" charset="0"/>
                <a:ea typeface="Walter Turncoat"/>
                <a:cs typeface="Walter Turncoat"/>
                <a:sym typeface="Walter Turncoat"/>
              </a:rPr>
            </a:br>
            <a:endParaRPr lang="es-ES" dirty="0"/>
          </a:p>
        </p:txBody>
      </p:sp>
      <p:sp>
        <p:nvSpPr>
          <p:cNvPr id="4" name="Google Shape;402;p38"/>
          <p:cNvSpPr>
            <a:spLocks/>
          </p:cNvSpPr>
          <p:nvPr/>
        </p:nvSpPr>
        <p:spPr bwMode="auto">
          <a:xfrm>
            <a:off x="3471418" y="1114425"/>
            <a:ext cx="1028700" cy="1038225"/>
          </a:xfrm>
          <a:custGeom>
            <a:avLst/>
            <a:gdLst>
              <a:gd name="T0" fmla="*/ 8882 w 19200"/>
              <a:gd name="T1" fmla="*/ 4258 h 19345"/>
              <a:gd name="T2" fmla="*/ 10707 w 19200"/>
              <a:gd name="T3" fmla="*/ 2628 h 19345"/>
              <a:gd name="T4" fmla="*/ 8371 w 19200"/>
              <a:gd name="T5" fmla="*/ 4356 h 19345"/>
              <a:gd name="T6" fmla="*/ 10926 w 19200"/>
              <a:gd name="T7" fmla="*/ 2433 h 19345"/>
              <a:gd name="T8" fmla="*/ 10975 w 19200"/>
              <a:gd name="T9" fmla="*/ 5499 h 19345"/>
              <a:gd name="T10" fmla="*/ 11607 w 19200"/>
              <a:gd name="T11" fmla="*/ 4696 h 19345"/>
              <a:gd name="T12" fmla="*/ 17034 w 19200"/>
              <a:gd name="T13" fmla="*/ 4623 h 19345"/>
              <a:gd name="T14" fmla="*/ 17569 w 19200"/>
              <a:gd name="T15" fmla="*/ 5451 h 19345"/>
              <a:gd name="T16" fmla="*/ 11291 w 19200"/>
              <a:gd name="T17" fmla="*/ 6886 h 19345"/>
              <a:gd name="T18" fmla="*/ 13019 w 19200"/>
              <a:gd name="T19" fmla="*/ 4769 h 19345"/>
              <a:gd name="T20" fmla="*/ 16596 w 19200"/>
              <a:gd name="T21" fmla="*/ 6253 h 19345"/>
              <a:gd name="T22" fmla="*/ 14406 w 19200"/>
              <a:gd name="T23" fmla="*/ 7665 h 19345"/>
              <a:gd name="T24" fmla="*/ 17666 w 19200"/>
              <a:gd name="T25" fmla="*/ 7665 h 19345"/>
              <a:gd name="T26" fmla="*/ 16839 w 19200"/>
              <a:gd name="T27" fmla="*/ 8589 h 19345"/>
              <a:gd name="T28" fmla="*/ 17009 w 19200"/>
              <a:gd name="T29" fmla="*/ 9149 h 19345"/>
              <a:gd name="T30" fmla="*/ 16839 w 19200"/>
              <a:gd name="T31" fmla="*/ 9490 h 19345"/>
              <a:gd name="T32" fmla="*/ 17885 w 19200"/>
              <a:gd name="T33" fmla="*/ 11315 h 19345"/>
              <a:gd name="T34" fmla="*/ 17472 w 19200"/>
              <a:gd name="T35" fmla="*/ 12142 h 19345"/>
              <a:gd name="T36" fmla="*/ 17228 w 19200"/>
              <a:gd name="T37" fmla="*/ 13310 h 19345"/>
              <a:gd name="T38" fmla="*/ 18153 w 19200"/>
              <a:gd name="T39" fmla="*/ 6740 h 19345"/>
              <a:gd name="T40" fmla="*/ 14941 w 19200"/>
              <a:gd name="T41" fmla="*/ 9100 h 19345"/>
              <a:gd name="T42" fmla="*/ 16571 w 19200"/>
              <a:gd name="T43" fmla="*/ 10049 h 19345"/>
              <a:gd name="T44" fmla="*/ 16036 w 19200"/>
              <a:gd name="T45" fmla="*/ 11728 h 19345"/>
              <a:gd name="T46" fmla="*/ 14479 w 19200"/>
              <a:gd name="T47" fmla="*/ 13651 h 19345"/>
              <a:gd name="T48" fmla="*/ 13627 w 19200"/>
              <a:gd name="T49" fmla="*/ 12653 h 19345"/>
              <a:gd name="T50" fmla="*/ 11218 w 19200"/>
              <a:gd name="T51" fmla="*/ 10122 h 19345"/>
              <a:gd name="T52" fmla="*/ 15184 w 19200"/>
              <a:gd name="T53" fmla="*/ 7908 h 19345"/>
              <a:gd name="T54" fmla="*/ 6254 w 19200"/>
              <a:gd name="T55" fmla="*/ 4210 h 19345"/>
              <a:gd name="T56" fmla="*/ 3602 w 19200"/>
              <a:gd name="T57" fmla="*/ 4915 h 19345"/>
              <a:gd name="T58" fmla="*/ 5743 w 19200"/>
              <a:gd name="T59" fmla="*/ 5597 h 19345"/>
              <a:gd name="T60" fmla="*/ 1388 w 19200"/>
              <a:gd name="T61" fmla="*/ 9003 h 19345"/>
              <a:gd name="T62" fmla="*/ 6790 w 19200"/>
              <a:gd name="T63" fmla="*/ 11777 h 19345"/>
              <a:gd name="T64" fmla="*/ 4551 w 19200"/>
              <a:gd name="T65" fmla="*/ 14478 h 19345"/>
              <a:gd name="T66" fmla="*/ 682 w 19200"/>
              <a:gd name="T67" fmla="*/ 8346 h 19345"/>
              <a:gd name="T68" fmla="*/ 5841 w 19200"/>
              <a:gd name="T69" fmla="*/ 2823 h 19345"/>
              <a:gd name="T70" fmla="*/ 12435 w 19200"/>
              <a:gd name="T71" fmla="*/ 2190 h 19345"/>
              <a:gd name="T72" fmla="*/ 12994 w 19200"/>
              <a:gd name="T73" fmla="*/ 2920 h 19345"/>
              <a:gd name="T74" fmla="*/ 15428 w 19200"/>
              <a:gd name="T75" fmla="*/ 3139 h 19345"/>
              <a:gd name="T76" fmla="*/ 12045 w 19200"/>
              <a:gd name="T77" fmla="*/ 5767 h 19345"/>
              <a:gd name="T78" fmla="*/ 10853 w 19200"/>
              <a:gd name="T79" fmla="*/ 8151 h 19345"/>
              <a:gd name="T80" fmla="*/ 12848 w 19200"/>
              <a:gd name="T81" fmla="*/ 11485 h 19345"/>
              <a:gd name="T82" fmla="*/ 14917 w 19200"/>
              <a:gd name="T83" fmla="*/ 14648 h 19345"/>
              <a:gd name="T84" fmla="*/ 14868 w 19200"/>
              <a:gd name="T85" fmla="*/ 15451 h 19345"/>
              <a:gd name="T86" fmla="*/ 15549 w 19200"/>
              <a:gd name="T87" fmla="*/ 16132 h 19345"/>
              <a:gd name="T88" fmla="*/ 14357 w 19200"/>
              <a:gd name="T89" fmla="*/ 17154 h 19345"/>
              <a:gd name="T90" fmla="*/ 11899 w 19200"/>
              <a:gd name="T91" fmla="*/ 17787 h 19345"/>
              <a:gd name="T92" fmla="*/ 10731 w 19200"/>
              <a:gd name="T93" fmla="*/ 18420 h 19345"/>
              <a:gd name="T94" fmla="*/ 2264 w 19200"/>
              <a:gd name="T95" fmla="*/ 14843 h 19345"/>
              <a:gd name="T96" fmla="*/ 2702 w 19200"/>
              <a:gd name="T97" fmla="*/ 10974 h 19345"/>
              <a:gd name="T98" fmla="*/ 5476 w 19200"/>
              <a:gd name="T99" fmla="*/ 15816 h 19345"/>
              <a:gd name="T100" fmla="*/ 5865 w 19200"/>
              <a:gd name="T101" fmla="*/ 10706 h 19345"/>
              <a:gd name="T102" fmla="*/ 1948 w 19200"/>
              <a:gd name="T103" fmla="*/ 8443 h 19345"/>
              <a:gd name="T104" fmla="*/ 6108 w 19200"/>
              <a:gd name="T105" fmla="*/ 5086 h 19345"/>
              <a:gd name="T106" fmla="*/ 4770 w 19200"/>
              <a:gd name="T107" fmla="*/ 4210 h 19345"/>
              <a:gd name="T108" fmla="*/ 6595 w 19200"/>
              <a:gd name="T109" fmla="*/ 2920 h 19345"/>
              <a:gd name="T110" fmla="*/ 3383 w 19200"/>
              <a:gd name="T111" fmla="*/ 3017 h 19345"/>
              <a:gd name="T112" fmla="*/ 6035 w 19200"/>
              <a:gd name="T113" fmla="*/ 779 h 19345"/>
              <a:gd name="T114" fmla="*/ 123 w 19200"/>
              <a:gd name="T115" fmla="*/ 8468 h 19345"/>
              <a:gd name="T116" fmla="*/ 3578 w 19200"/>
              <a:gd name="T117" fmla="*/ 17008 h 19345"/>
              <a:gd name="T118" fmla="*/ 13189 w 19200"/>
              <a:gd name="T119" fmla="*/ 18566 h 19345"/>
              <a:gd name="T120" fmla="*/ 19053 w 19200"/>
              <a:gd name="T121" fmla="*/ 11290 h 19345"/>
              <a:gd name="T122" fmla="*/ 16815 w 19200"/>
              <a:gd name="T123" fmla="*/ 3480 h 19345"/>
              <a:gd name="T124" fmla="*/ 12678 w 19200"/>
              <a:gd name="T125" fmla="*/ 608 h 19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9200" h="19345" extrusionOk="0">
                <a:moveTo>
                  <a:pt x="15987" y="3382"/>
                </a:moveTo>
                <a:lnTo>
                  <a:pt x="16133" y="3528"/>
                </a:lnTo>
                <a:lnTo>
                  <a:pt x="15914" y="3577"/>
                </a:lnTo>
                <a:lnTo>
                  <a:pt x="15720" y="3601"/>
                </a:lnTo>
                <a:lnTo>
                  <a:pt x="15306" y="3626"/>
                </a:lnTo>
                <a:lnTo>
                  <a:pt x="15379" y="3601"/>
                </a:lnTo>
                <a:lnTo>
                  <a:pt x="15695" y="3504"/>
                </a:lnTo>
                <a:lnTo>
                  <a:pt x="15987" y="3382"/>
                </a:lnTo>
                <a:close/>
                <a:moveTo>
                  <a:pt x="10707" y="2628"/>
                </a:moveTo>
                <a:lnTo>
                  <a:pt x="10804" y="2652"/>
                </a:lnTo>
                <a:lnTo>
                  <a:pt x="10877" y="2677"/>
                </a:lnTo>
                <a:lnTo>
                  <a:pt x="10902" y="2701"/>
                </a:lnTo>
                <a:lnTo>
                  <a:pt x="10926" y="2750"/>
                </a:lnTo>
                <a:lnTo>
                  <a:pt x="10950" y="2798"/>
                </a:lnTo>
                <a:lnTo>
                  <a:pt x="10926" y="2847"/>
                </a:lnTo>
                <a:lnTo>
                  <a:pt x="10877" y="2969"/>
                </a:lnTo>
                <a:lnTo>
                  <a:pt x="10804" y="3090"/>
                </a:lnTo>
                <a:lnTo>
                  <a:pt x="10707" y="3188"/>
                </a:lnTo>
                <a:lnTo>
                  <a:pt x="10537" y="3358"/>
                </a:lnTo>
                <a:lnTo>
                  <a:pt x="10172" y="3650"/>
                </a:lnTo>
                <a:lnTo>
                  <a:pt x="9758" y="3893"/>
                </a:lnTo>
                <a:lnTo>
                  <a:pt x="9320" y="4112"/>
                </a:lnTo>
                <a:lnTo>
                  <a:pt x="8882" y="4258"/>
                </a:lnTo>
                <a:lnTo>
                  <a:pt x="8785" y="4283"/>
                </a:lnTo>
                <a:lnTo>
                  <a:pt x="8736" y="4258"/>
                </a:lnTo>
                <a:lnTo>
                  <a:pt x="8688" y="4210"/>
                </a:lnTo>
                <a:lnTo>
                  <a:pt x="8688" y="4161"/>
                </a:lnTo>
                <a:lnTo>
                  <a:pt x="8688" y="4015"/>
                </a:lnTo>
                <a:lnTo>
                  <a:pt x="8712" y="3869"/>
                </a:lnTo>
                <a:lnTo>
                  <a:pt x="8712" y="3577"/>
                </a:lnTo>
                <a:lnTo>
                  <a:pt x="8688" y="3285"/>
                </a:lnTo>
                <a:lnTo>
                  <a:pt x="8663" y="3236"/>
                </a:lnTo>
                <a:lnTo>
                  <a:pt x="8615" y="3212"/>
                </a:lnTo>
                <a:lnTo>
                  <a:pt x="8517" y="3163"/>
                </a:lnTo>
                <a:lnTo>
                  <a:pt x="8396" y="3139"/>
                </a:lnTo>
                <a:lnTo>
                  <a:pt x="8250" y="3090"/>
                </a:lnTo>
                <a:lnTo>
                  <a:pt x="8128" y="3017"/>
                </a:lnTo>
                <a:lnTo>
                  <a:pt x="8079" y="2944"/>
                </a:lnTo>
                <a:lnTo>
                  <a:pt x="8031" y="2896"/>
                </a:lnTo>
                <a:lnTo>
                  <a:pt x="8590" y="2774"/>
                </a:lnTo>
                <a:lnTo>
                  <a:pt x="8858" y="2725"/>
                </a:lnTo>
                <a:lnTo>
                  <a:pt x="9150" y="2677"/>
                </a:lnTo>
                <a:lnTo>
                  <a:pt x="9369" y="2652"/>
                </a:lnTo>
                <a:lnTo>
                  <a:pt x="10002" y="2652"/>
                </a:lnTo>
                <a:lnTo>
                  <a:pt x="10367" y="2628"/>
                </a:lnTo>
                <a:lnTo>
                  <a:pt x="10707" y="2628"/>
                </a:lnTo>
                <a:close/>
                <a:moveTo>
                  <a:pt x="10440" y="2360"/>
                </a:moveTo>
                <a:lnTo>
                  <a:pt x="10172" y="2385"/>
                </a:lnTo>
                <a:lnTo>
                  <a:pt x="9223" y="2385"/>
                </a:lnTo>
                <a:lnTo>
                  <a:pt x="8809" y="2433"/>
                </a:lnTo>
                <a:lnTo>
                  <a:pt x="8420" y="2482"/>
                </a:lnTo>
                <a:lnTo>
                  <a:pt x="8006" y="2579"/>
                </a:lnTo>
                <a:lnTo>
                  <a:pt x="7982" y="2579"/>
                </a:lnTo>
                <a:lnTo>
                  <a:pt x="7885" y="2604"/>
                </a:lnTo>
                <a:lnTo>
                  <a:pt x="7812" y="2652"/>
                </a:lnTo>
                <a:lnTo>
                  <a:pt x="7763" y="2701"/>
                </a:lnTo>
                <a:lnTo>
                  <a:pt x="7739" y="2774"/>
                </a:lnTo>
                <a:lnTo>
                  <a:pt x="7714" y="2847"/>
                </a:lnTo>
                <a:lnTo>
                  <a:pt x="7739" y="2944"/>
                </a:lnTo>
                <a:lnTo>
                  <a:pt x="7763" y="3017"/>
                </a:lnTo>
                <a:lnTo>
                  <a:pt x="7812" y="3115"/>
                </a:lnTo>
                <a:lnTo>
                  <a:pt x="7860" y="3188"/>
                </a:lnTo>
                <a:lnTo>
                  <a:pt x="8006" y="3334"/>
                </a:lnTo>
                <a:lnTo>
                  <a:pt x="8177" y="3431"/>
                </a:lnTo>
                <a:lnTo>
                  <a:pt x="8347" y="3480"/>
                </a:lnTo>
                <a:lnTo>
                  <a:pt x="8347" y="3845"/>
                </a:lnTo>
                <a:lnTo>
                  <a:pt x="8323" y="4015"/>
                </a:lnTo>
                <a:lnTo>
                  <a:pt x="8347" y="4210"/>
                </a:lnTo>
                <a:lnTo>
                  <a:pt x="8371" y="4356"/>
                </a:lnTo>
                <a:lnTo>
                  <a:pt x="8396" y="4429"/>
                </a:lnTo>
                <a:lnTo>
                  <a:pt x="8444" y="4502"/>
                </a:lnTo>
                <a:lnTo>
                  <a:pt x="8493" y="4550"/>
                </a:lnTo>
                <a:lnTo>
                  <a:pt x="8566" y="4575"/>
                </a:lnTo>
                <a:lnTo>
                  <a:pt x="8639" y="4599"/>
                </a:lnTo>
                <a:lnTo>
                  <a:pt x="8736" y="4623"/>
                </a:lnTo>
                <a:lnTo>
                  <a:pt x="8882" y="4623"/>
                </a:lnTo>
                <a:lnTo>
                  <a:pt x="9004" y="4599"/>
                </a:lnTo>
                <a:lnTo>
                  <a:pt x="9272" y="4502"/>
                </a:lnTo>
                <a:lnTo>
                  <a:pt x="9515" y="4380"/>
                </a:lnTo>
                <a:lnTo>
                  <a:pt x="9758" y="4234"/>
                </a:lnTo>
                <a:lnTo>
                  <a:pt x="10075" y="4064"/>
                </a:lnTo>
                <a:lnTo>
                  <a:pt x="10367" y="3869"/>
                </a:lnTo>
                <a:lnTo>
                  <a:pt x="10659" y="3650"/>
                </a:lnTo>
                <a:lnTo>
                  <a:pt x="10950" y="3431"/>
                </a:lnTo>
                <a:lnTo>
                  <a:pt x="11072" y="3261"/>
                </a:lnTo>
                <a:lnTo>
                  <a:pt x="11169" y="3090"/>
                </a:lnTo>
                <a:lnTo>
                  <a:pt x="11242" y="2920"/>
                </a:lnTo>
                <a:lnTo>
                  <a:pt x="11242" y="2774"/>
                </a:lnTo>
                <a:lnTo>
                  <a:pt x="11194" y="2628"/>
                </a:lnTo>
                <a:lnTo>
                  <a:pt x="11145" y="2579"/>
                </a:lnTo>
                <a:lnTo>
                  <a:pt x="11096" y="2506"/>
                </a:lnTo>
                <a:lnTo>
                  <a:pt x="10926" y="2433"/>
                </a:lnTo>
                <a:lnTo>
                  <a:pt x="10707" y="2385"/>
                </a:lnTo>
                <a:lnTo>
                  <a:pt x="10440" y="2360"/>
                </a:lnTo>
                <a:close/>
                <a:moveTo>
                  <a:pt x="11486" y="5037"/>
                </a:moveTo>
                <a:lnTo>
                  <a:pt x="11510" y="5061"/>
                </a:lnTo>
                <a:lnTo>
                  <a:pt x="11607" y="5134"/>
                </a:lnTo>
                <a:lnTo>
                  <a:pt x="11656" y="5232"/>
                </a:lnTo>
                <a:lnTo>
                  <a:pt x="11656" y="5329"/>
                </a:lnTo>
                <a:lnTo>
                  <a:pt x="11607" y="5426"/>
                </a:lnTo>
                <a:lnTo>
                  <a:pt x="11559" y="5499"/>
                </a:lnTo>
                <a:lnTo>
                  <a:pt x="11486" y="5548"/>
                </a:lnTo>
                <a:lnTo>
                  <a:pt x="11413" y="5572"/>
                </a:lnTo>
                <a:lnTo>
                  <a:pt x="11340" y="5572"/>
                </a:lnTo>
                <a:lnTo>
                  <a:pt x="11413" y="5280"/>
                </a:lnTo>
                <a:lnTo>
                  <a:pt x="11437" y="5159"/>
                </a:lnTo>
                <a:lnTo>
                  <a:pt x="11486" y="5037"/>
                </a:lnTo>
                <a:close/>
                <a:moveTo>
                  <a:pt x="11486" y="4672"/>
                </a:moveTo>
                <a:lnTo>
                  <a:pt x="11364" y="4721"/>
                </a:lnTo>
                <a:lnTo>
                  <a:pt x="11242" y="4818"/>
                </a:lnTo>
                <a:lnTo>
                  <a:pt x="11145" y="4940"/>
                </a:lnTo>
                <a:lnTo>
                  <a:pt x="11096" y="5086"/>
                </a:lnTo>
                <a:lnTo>
                  <a:pt x="11048" y="5256"/>
                </a:lnTo>
                <a:lnTo>
                  <a:pt x="11023" y="5426"/>
                </a:lnTo>
                <a:lnTo>
                  <a:pt x="10975" y="5499"/>
                </a:lnTo>
                <a:lnTo>
                  <a:pt x="10926" y="5572"/>
                </a:lnTo>
                <a:lnTo>
                  <a:pt x="10902" y="5645"/>
                </a:lnTo>
                <a:lnTo>
                  <a:pt x="10877" y="5742"/>
                </a:lnTo>
                <a:lnTo>
                  <a:pt x="10902" y="5815"/>
                </a:lnTo>
                <a:lnTo>
                  <a:pt x="10975" y="5864"/>
                </a:lnTo>
                <a:lnTo>
                  <a:pt x="11121" y="5937"/>
                </a:lnTo>
                <a:lnTo>
                  <a:pt x="11242" y="5961"/>
                </a:lnTo>
                <a:lnTo>
                  <a:pt x="11388" y="5961"/>
                </a:lnTo>
                <a:lnTo>
                  <a:pt x="11510" y="5937"/>
                </a:lnTo>
                <a:lnTo>
                  <a:pt x="11632" y="5913"/>
                </a:lnTo>
                <a:lnTo>
                  <a:pt x="11753" y="5840"/>
                </a:lnTo>
                <a:lnTo>
                  <a:pt x="11875" y="5742"/>
                </a:lnTo>
                <a:lnTo>
                  <a:pt x="11948" y="5621"/>
                </a:lnTo>
                <a:lnTo>
                  <a:pt x="12021" y="5499"/>
                </a:lnTo>
                <a:lnTo>
                  <a:pt x="12070" y="5378"/>
                </a:lnTo>
                <a:lnTo>
                  <a:pt x="12070" y="5256"/>
                </a:lnTo>
                <a:lnTo>
                  <a:pt x="12045" y="5110"/>
                </a:lnTo>
                <a:lnTo>
                  <a:pt x="11997" y="5013"/>
                </a:lnTo>
                <a:lnTo>
                  <a:pt x="11924" y="4891"/>
                </a:lnTo>
                <a:lnTo>
                  <a:pt x="11851" y="4794"/>
                </a:lnTo>
                <a:lnTo>
                  <a:pt x="11729" y="4721"/>
                </a:lnTo>
                <a:lnTo>
                  <a:pt x="11656" y="4696"/>
                </a:lnTo>
                <a:lnTo>
                  <a:pt x="11607" y="4696"/>
                </a:lnTo>
                <a:lnTo>
                  <a:pt x="11559" y="4672"/>
                </a:lnTo>
                <a:lnTo>
                  <a:pt x="11486" y="4672"/>
                </a:lnTo>
                <a:close/>
                <a:moveTo>
                  <a:pt x="14479" y="3991"/>
                </a:moveTo>
                <a:lnTo>
                  <a:pt x="15063" y="4064"/>
                </a:lnTo>
                <a:lnTo>
                  <a:pt x="15574" y="4064"/>
                </a:lnTo>
                <a:lnTo>
                  <a:pt x="15184" y="4234"/>
                </a:lnTo>
                <a:lnTo>
                  <a:pt x="14260" y="4599"/>
                </a:lnTo>
                <a:lnTo>
                  <a:pt x="13797" y="4818"/>
                </a:lnTo>
                <a:lnTo>
                  <a:pt x="13578" y="4940"/>
                </a:lnTo>
                <a:lnTo>
                  <a:pt x="13384" y="5061"/>
                </a:lnTo>
                <a:lnTo>
                  <a:pt x="13359" y="5086"/>
                </a:lnTo>
                <a:lnTo>
                  <a:pt x="13359" y="5134"/>
                </a:lnTo>
                <a:lnTo>
                  <a:pt x="13384" y="5159"/>
                </a:lnTo>
                <a:lnTo>
                  <a:pt x="13627" y="5159"/>
                </a:lnTo>
                <a:lnTo>
                  <a:pt x="13870" y="5110"/>
                </a:lnTo>
                <a:lnTo>
                  <a:pt x="14089" y="5061"/>
                </a:lnTo>
                <a:lnTo>
                  <a:pt x="14308" y="4988"/>
                </a:lnTo>
                <a:lnTo>
                  <a:pt x="14746" y="4818"/>
                </a:lnTo>
                <a:lnTo>
                  <a:pt x="15184" y="4648"/>
                </a:lnTo>
                <a:lnTo>
                  <a:pt x="16109" y="4283"/>
                </a:lnTo>
                <a:lnTo>
                  <a:pt x="16377" y="4185"/>
                </a:lnTo>
                <a:lnTo>
                  <a:pt x="16644" y="4088"/>
                </a:lnTo>
                <a:lnTo>
                  <a:pt x="17034" y="4623"/>
                </a:lnTo>
                <a:lnTo>
                  <a:pt x="16790" y="4696"/>
                </a:lnTo>
                <a:lnTo>
                  <a:pt x="16255" y="4842"/>
                </a:lnTo>
                <a:lnTo>
                  <a:pt x="15720" y="4964"/>
                </a:lnTo>
                <a:lnTo>
                  <a:pt x="15282" y="5061"/>
                </a:lnTo>
                <a:lnTo>
                  <a:pt x="15014" y="5110"/>
                </a:lnTo>
                <a:lnTo>
                  <a:pt x="14771" y="5207"/>
                </a:lnTo>
                <a:lnTo>
                  <a:pt x="14552" y="5305"/>
                </a:lnTo>
                <a:lnTo>
                  <a:pt x="14333" y="5426"/>
                </a:lnTo>
                <a:lnTo>
                  <a:pt x="14162" y="5572"/>
                </a:lnTo>
                <a:lnTo>
                  <a:pt x="14114" y="5669"/>
                </a:lnTo>
                <a:lnTo>
                  <a:pt x="14041" y="5767"/>
                </a:lnTo>
                <a:lnTo>
                  <a:pt x="14065" y="5815"/>
                </a:lnTo>
                <a:lnTo>
                  <a:pt x="14065" y="5840"/>
                </a:lnTo>
                <a:lnTo>
                  <a:pt x="14114" y="5840"/>
                </a:lnTo>
                <a:lnTo>
                  <a:pt x="14552" y="5694"/>
                </a:lnTo>
                <a:lnTo>
                  <a:pt x="15014" y="5572"/>
                </a:lnTo>
                <a:lnTo>
                  <a:pt x="15476" y="5426"/>
                </a:lnTo>
                <a:lnTo>
                  <a:pt x="15939" y="5329"/>
                </a:lnTo>
                <a:lnTo>
                  <a:pt x="16596" y="5232"/>
                </a:lnTo>
                <a:lnTo>
                  <a:pt x="16985" y="5134"/>
                </a:lnTo>
                <a:lnTo>
                  <a:pt x="17155" y="5086"/>
                </a:lnTo>
                <a:lnTo>
                  <a:pt x="17301" y="5013"/>
                </a:lnTo>
                <a:lnTo>
                  <a:pt x="17569" y="5451"/>
                </a:lnTo>
                <a:lnTo>
                  <a:pt x="14284" y="6740"/>
                </a:lnTo>
                <a:lnTo>
                  <a:pt x="14162" y="6667"/>
                </a:lnTo>
                <a:lnTo>
                  <a:pt x="13992" y="6594"/>
                </a:lnTo>
                <a:lnTo>
                  <a:pt x="13700" y="6399"/>
                </a:lnTo>
                <a:lnTo>
                  <a:pt x="13530" y="6302"/>
                </a:lnTo>
                <a:lnTo>
                  <a:pt x="13384" y="6253"/>
                </a:lnTo>
                <a:lnTo>
                  <a:pt x="13213" y="6253"/>
                </a:lnTo>
                <a:lnTo>
                  <a:pt x="13043" y="6278"/>
                </a:lnTo>
                <a:lnTo>
                  <a:pt x="12921" y="6351"/>
                </a:lnTo>
                <a:lnTo>
                  <a:pt x="12800" y="6424"/>
                </a:lnTo>
                <a:lnTo>
                  <a:pt x="12581" y="6594"/>
                </a:lnTo>
                <a:lnTo>
                  <a:pt x="12386" y="6789"/>
                </a:lnTo>
                <a:lnTo>
                  <a:pt x="12167" y="6983"/>
                </a:lnTo>
                <a:lnTo>
                  <a:pt x="11972" y="7081"/>
                </a:lnTo>
                <a:lnTo>
                  <a:pt x="11875" y="7129"/>
                </a:lnTo>
                <a:lnTo>
                  <a:pt x="11778" y="7154"/>
                </a:lnTo>
                <a:lnTo>
                  <a:pt x="11680" y="7154"/>
                </a:lnTo>
                <a:lnTo>
                  <a:pt x="11583" y="7129"/>
                </a:lnTo>
                <a:lnTo>
                  <a:pt x="11486" y="7105"/>
                </a:lnTo>
                <a:lnTo>
                  <a:pt x="11364" y="7056"/>
                </a:lnTo>
                <a:lnTo>
                  <a:pt x="11291" y="7008"/>
                </a:lnTo>
                <a:lnTo>
                  <a:pt x="11291" y="6935"/>
                </a:lnTo>
                <a:lnTo>
                  <a:pt x="11291" y="6886"/>
                </a:lnTo>
                <a:lnTo>
                  <a:pt x="11340" y="6837"/>
                </a:lnTo>
                <a:lnTo>
                  <a:pt x="11461" y="6740"/>
                </a:lnTo>
                <a:lnTo>
                  <a:pt x="11583" y="6691"/>
                </a:lnTo>
                <a:lnTo>
                  <a:pt x="11753" y="6618"/>
                </a:lnTo>
                <a:lnTo>
                  <a:pt x="11899" y="6545"/>
                </a:lnTo>
                <a:lnTo>
                  <a:pt x="12240" y="6424"/>
                </a:lnTo>
                <a:lnTo>
                  <a:pt x="12313" y="6375"/>
                </a:lnTo>
                <a:lnTo>
                  <a:pt x="12362" y="6326"/>
                </a:lnTo>
                <a:lnTo>
                  <a:pt x="12362" y="6278"/>
                </a:lnTo>
                <a:lnTo>
                  <a:pt x="12362" y="6205"/>
                </a:lnTo>
                <a:lnTo>
                  <a:pt x="12337" y="6059"/>
                </a:lnTo>
                <a:lnTo>
                  <a:pt x="12337" y="6010"/>
                </a:lnTo>
                <a:lnTo>
                  <a:pt x="12362" y="5937"/>
                </a:lnTo>
                <a:lnTo>
                  <a:pt x="12435" y="5840"/>
                </a:lnTo>
                <a:lnTo>
                  <a:pt x="12508" y="5742"/>
                </a:lnTo>
                <a:lnTo>
                  <a:pt x="12702" y="5597"/>
                </a:lnTo>
                <a:lnTo>
                  <a:pt x="12897" y="5426"/>
                </a:lnTo>
                <a:lnTo>
                  <a:pt x="12970" y="5329"/>
                </a:lnTo>
                <a:lnTo>
                  <a:pt x="13043" y="5207"/>
                </a:lnTo>
                <a:lnTo>
                  <a:pt x="13043" y="5134"/>
                </a:lnTo>
                <a:lnTo>
                  <a:pt x="13067" y="5061"/>
                </a:lnTo>
                <a:lnTo>
                  <a:pt x="13043" y="4915"/>
                </a:lnTo>
                <a:lnTo>
                  <a:pt x="13019" y="4769"/>
                </a:lnTo>
                <a:lnTo>
                  <a:pt x="13043" y="4623"/>
                </a:lnTo>
                <a:lnTo>
                  <a:pt x="13067" y="4526"/>
                </a:lnTo>
                <a:lnTo>
                  <a:pt x="13140" y="4429"/>
                </a:lnTo>
                <a:lnTo>
                  <a:pt x="13457" y="4380"/>
                </a:lnTo>
                <a:lnTo>
                  <a:pt x="13773" y="4283"/>
                </a:lnTo>
                <a:lnTo>
                  <a:pt x="14089" y="4161"/>
                </a:lnTo>
                <a:lnTo>
                  <a:pt x="14406" y="4039"/>
                </a:lnTo>
                <a:lnTo>
                  <a:pt x="14479" y="3991"/>
                </a:lnTo>
                <a:close/>
                <a:moveTo>
                  <a:pt x="17739" y="5767"/>
                </a:moveTo>
                <a:lnTo>
                  <a:pt x="18007" y="6326"/>
                </a:lnTo>
                <a:lnTo>
                  <a:pt x="17739" y="6399"/>
                </a:lnTo>
                <a:lnTo>
                  <a:pt x="17496" y="6497"/>
                </a:lnTo>
                <a:lnTo>
                  <a:pt x="17034" y="6691"/>
                </a:lnTo>
                <a:lnTo>
                  <a:pt x="16255" y="6983"/>
                </a:lnTo>
                <a:lnTo>
                  <a:pt x="15452" y="7251"/>
                </a:lnTo>
                <a:lnTo>
                  <a:pt x="15330" y="7154"/>
                </a:lnTo>
                <a:lnTo>
                  <a:pt x="15160" y="7056"/>
                </a:lnTo>
                <a:lnTo>
                  <a:pt x="14941" y="6959"/>
                </a:lnTo>
                <a:lnTo>
                  <a:pt x="14698" y="6862"/>
                </a:lnTo>
                <a:lnTo>
                  <a:pt x="15063" y="6789"/>
                </a:lnTo>
                <a:lnTo>
                  <a:pt x="15428" y="6691"/>
                </a:lnTo>
                <a:lnTo>
                  <a:pt x="16133" y="6448"/>
                </a:lnTo>
                <a:lnTo>
                  <a:pt x="16596" y="6253"/>
                </a:lnTo>
                <a:lnTo>
                  <a:pt x="17082" y="6059"/>
                </a:lnTo>
                <a:lnTo>
                  <a:pt x="17545" y="5864"/>
                </a:lnTo>
                <a:lnTo>
                  <a:pt x="17739" y="5767"/>
                </a:lnTo>
                <a:close/>
                <a:moveTo>
                  <a:pt x="13311" y="6618"/>
                </a:moveTo>
                <a:lnTo>
                  <a:pt x="13408" y="6643"/>
                </a:lnTo>
                <a:lnTo>
                  <a:pt x="13627" y="6716"/>
                </a:lnTo>
                <a:lnTo>
                  <a:pt x="13822" y="6813"/>
                </a:lnTo>
                <a:lnTo>
                  <a:pt x="14016" y="6935"/>
                </a:lnTo>
                <a:lnTo>
                  <a:pt x="14235" y="7032"/>
                </a:lnTo>
                <a:lnTo>
                  <a:pt x="14430" y="7105"/>
                </a:lnTo>
                <a:lnTo>
                  <a:pt x="14965" y="7275"/>
                </a:lnTo>
                <a:lnTo>
                  <a:pt x="15136" y="7373"/>
                </a:lnTo>
                <a:lnTo>
                  <a:pt x="15038" y="7397"/>
                </a:lnTo>
                <a:lnTo>
                  <a:pt x="15014" y="7421"/>
                </a:lnTo>
                <a:lnTo>
                  <a:pt x="15014" y="7446"/>
                </a:lnTo>
                <a:lnTo>
                  <a:pt x="15014" y="7470"/>
                </a:lnTo>
                <a:lnTo>
                  <a:pt x="15038" y="7494"/>
                </a:lnTo>
                <a:lnTo>
                  <a:pt x="15257" y="7543"/>
                </a:lnTo>
                <a:lnTo>
                  <a:pt x="15160" y="7616"/>
                </a:lnTo>
                <a:lnTo>
                  <a:pt x="15014" y="7665"/>
                </a:lnTo>
                <a:lnTo>
                  <a:pt x="14819" y="7713"/>
                </a:lnTo>
                <a:lnTo>
                  <a:pt x="14625" y="7689"/>
                </a:lnTo>
                <a:lnTo>
                  <a:pt x="14406" y="7665"/>
                </a:lnTo>
                <a:lnTo>
                  <a:pt x="14016" y="7567"/>
                </a:lnTo>
                <a:lnTo>
                  <a:pt x="13627" y="7446"/>
                </a:lnTo>
                <a:lnTo>
                  <a:pt x="13238" y="7324"/>
                </a:lnTo>
                <a:lnTo>
                  <a:pt x="12994" y="7251"/>
                </a:lnTo>
                <a:lnTo>
                  <a:pt x="12727" y="7202"/>
                </a:lnTo>
                <a:lnTo>
                  <a:pt x="12459" y="7178"/>
                </a:lnTo>
                <a:lnTo>
                  <a:pt x="12191" y="7178"/>
                </a:lnTo>
                <a:lnTo>
                  <a:pt x="12532" y="7032"/>
                </a:lnTo>
                <a:lnTo>
                  <a:pt x="12702" y="6910"/>
                </a:lnTo>
                <a:lnTo>
                  <a:pt x="12824" y="6789"/>
                </a:lnTo>
                <a:lnTo>
                  <a:pt x="12921" y="6716"/>
                </a:lnTo>
                <a:lnTo>
                  <a:pt x="13019" y="6667"/>
                </a:lnTo>
                <a:lnTo>
                  <a:pt x="13116" y="6643"/>
                </a:lnTo>
                <a:lnTo>
                  <a:pt x="13213" y="6618"/>
                </a:lnTo>
                <a:lnTo>
                  <a:pt x="13311" y="6618"/>
                </a:lnTo>
                <a:close/>
                <a:moveTo>
                  <a:pt x="18323" y="7227"/>
                </a:moveTo>
                <a:lnTo>
                  <a:pt x="18445" y="7665"/>
                </a:lnTo>
                <a:lnTo>
                  <a:pt x="18518" y="8103"/>
                </a:lnTo>
                <a:lnTo>
                  <a:pt x="18056" y="8224"/>
                </a:lnTo>
                <a:lnTo>
                  <a:pt x="17885" y="8127"/>
                </a:lnTo>
                <a:lnTo>
                  <a:pt x="17715" y="8005"/>
                </a:lnTo>
                <a:lnTo>
                  <a:pt x="17399" y="7762"/>
                </a:lnTo>
                <a:lnTo>
                  <a:pt x="17666" y="7665"/>
                </a:lnTo>
                <a:lnTo>
                  <a:pt x="17910" y="7543"/>
                </a:lnTo>
                <a:lnTo>
                  <a:pt x="18153" y="7397"/>
                </a:lnTo>
                <a:lnTo>
                  <a:pt x="18226" y="7324"/>
                </a:lnTo>
                <a:lnTo>
                  <a:pt x="18323" y="7227"/>
                </a:lnTo>
                <a:close/>
                <a:moveTo>
                  <a:pt x="17155" y="8030"/>
                </a:moveTo>
                <a:lnTo>
                  <a:pt x="17326" y="8103"/>
                </a:lnTo>
                <a:lnTo>
                  <a:pt x="17520" y="8273"/>
                </a:lnTo>
                <a:lnTo>
                  <a:pt x="17545" y="8297"/>
                </a:lnTo>
                <a:lnTo>
                  <a:pt x="17326" y="8200"/>
                </a:lnTo>
                <a:lnTo>
                  <a:pt x="17228" y="8151"/>
                </a:lnTo>
                <a:lnTo>
                  <a:pt x="17131" y="8078"/>
                </a:lnTo>
                <a:lnTo>
                  <a:pt x="17082" y="8054"/>
                </a:lnTo>
                <a:lnTo>
                  <a:pt x="17082" y="8030"/>
                </a:lnTo>
                <a:lnTo>
                  <a:pt x="17155" y="8030"/>
                </a:lnTo>
                <a:close/>
                <a:moveTo>
                  <a:pt x="16790" y="7981"/>
                </a:moveTo>
                <a:lnTo>
                  <a:pt x="16790" y="8054"/>
                </a:lnTo>
                <a:lnTo>
                  <a:pt x="16790" y="8151"/>
                </a:lnTo>
                <a:lnTo>
                  <a:pt x="16815" y="8224"/>
                </a:lnTo>
                <a:lnTo>
                  <a:pt x="16863" y="8273"/>
                </a:lnTo>
                <a:lnTo>
                  <a:pt x="16961" y="8395"/>
                </a:lnTo>
                <a:lnTo>
                  <a:pt x="17131" y="8468"/>
                </a:lnTo>
                <a:lnTo>
                  <a:pt x="17155" y="8492"/>
                </a:lnTo>
                <a:lnTo>
                  <a:pt x="16839" y="8589"/>
                </a:lnTo>
                <a:lnTo>
                  <a:pt x="16328" y="8711"/>
                </a:lnTo>
                <a:lnTo>
                  <a:pt x="16206" y="8468"/>
                </a:lnTo>
                <a:lnTo>
                  <a:pt x="16109" y="8224"/>
                </a:lnTo>
                <a:lnTo>
                  <a:pt x="16450" y="8103"/>
                </a:lnTo>
                <a:lnTo>
                  <a:pt x="16790" y="7981"/>
                </a:lnTo>
                <a:close/>
                <a:moveTo>
                  <a:pt x="15695" y="8322"/>
                </a:moveTo>
                <a:lnTo>
                  <a:pt x="15744" y="8370"/>
                </a:lnTo>
                <a:lnTo>
                  <a:pt x="15793" y="8443"/>
                </a:lnTo>
                <a:lnTo>
                  <a:pt x="15890" y="8614"/>
                </a:lnTo>
                <a:lnTo>
                  <a:pt x="15939" y="8784"/>
                </a:lnTo>
                <a:lnTo>
                  <a:pt x="15744" y="8833"/>
                </a:lnTo>
                <a:lnTo>
                  <a:pt x="15671" y="8662"/>
                </a:lnTo>
                <a:lnTo>
                  <a:pt x="15598" y="8468"/>
                </a:lnTo>
                <a:lnTo>
                  <a:pt x="15574" y="8395"/>
                </a:lnTo>
                <a:lnTo>
                  <a:pt x="15574" y="8346"/>
                </a:lnTo>
                <a:lnTo>
                  <a:pt x="15695" y="8322"/>
                </a:lnTo>
                <a:close/>
                <a:moveTo>
                  <a:pt x="17520" y="8784"/>
                </a:moveTo>
                <a:lnTo>
                  <a:pt x="17520" y="8906"/>
                </a:lnTo>
                <a:lnTo>
                  <a:pt x="17472" y="8979"/>
                </a:lnTo>
                <a:lnTo>
                  <a:pt x="17423" y="9052"/>
                </a:lnTo>
                <a:lnTo>
                  <a:pt x="17326" y="9100"/>
                </a:lnTo>
                <a:lnTo>
                  <a:pt x="17228" y="9125"/>
                </a:lnTo>
                <a:lnTo>
                  <a:pt x="17009" y="9149"/>
                </a:lnTo>
                <a:lnTo>
                  <a:pt x="16839" y="9125"/>
                </a:lnTo>
                <a:lnTo>
                  <a:pt x="16693" y="9076"/>
                </a:lnTo>
                <a:lnTo>
                  <a:pt x="16571" y="9027"/>
                </a:lnTo>
                <a:lnTo>
                  <a:pt x="16766" y="8979"/>
                </a:lnTo>
                <a:lnTo>
                  <a:pt x="17520" y="8784"/>
                </a:lnTo>
                <a:close/>
                <a:moveTo>
                  <a:pt x="18591" y="8614"/>
                </a:moveTo>
                <a:lnTo>
                  <a:pt x="18640" y="9027"/>
                </a:lnTo>
                <a:lnTo>
                  <a:pt x="18615" y="9027"/>
                </a:lnTo>
                <a:lnTo>
                  <a:pt x="18396" y="9052"/>
                </a:lnTo>
                <a:lnTo>
                  <a:pt x="18153" y="9076"/>
                </a:lnTo>
                <a:lnTo>
                  <a:pt x="17715" y="9198"/>
                </a:lnTo>
                <a:lnTo>
                  <a:pt x="17764" y="9100"/>
                </a:lnTo>
                <a:lnTo>
                  <a:pt x="17812" y="8979"/>
                </a:lnTo>
                <a:lnTo>
                  <a:pt x="17837" y="8857"/>
                </a:lnTo>
                <a:lnTo>
                  <a:pt x="17812" y="8711"/>
                </a:lnTo>
                <a:lnTo>
                  <a:pt x="18202" y="8614"/>
                </a:lnTo>
                <a:lnTo>
                  <a:pt x="18591" y="8614"/>
                </a:lnTo>
                <a:close/>
                <a:moveTo>
                  <a:pt x="16133" y="9125"/>
                </a:moveTo>
                <a:lnTo>
                  <a:pt x="16231" y="9222"/>
                </a:lnTo>
                <a:lnTo>
                  <a:pt x="16352" y="9319"/>
                </a:lnTo>
                <a:lnTo>
                  <a:pt x="16498" y="9392"/>
                </a:lnTo>
                <a:lnTo>
                  <a:pt x="16644" y="9465"/>
                </a:lnTo>
                <a:lnTo>
                  <a:pt x="16839" y="9490"/>
                </a:lnTo>
                <a:lnTo>
                  <a:pt x="16596" y="9587"/>
                </a:lnTo>
                <a:lnTo>
                  <a:pt x="16596" y="9611"/>
                </a:lnTo>
                <a:lnTo>
                  <a:pt x="16352" y="9490"/>
                </a:lnTo>
                <a:lnTo>
                  <a:pt x="16158" y="9344"/>
                </a:lnTo>
                <a:lnTo>
                  <a:pt x="15963" y="9149"/>
                </a:lnTo>
                <a:lnTo>
                  <a:pt x="16133" y="9125"/>
                </a:lnTo>
                <a:close/>
                <a:moveTo>
                  <a:pt x="18640" y="9368"/>
                </a:moveTo>
                <a:lnTo>
                  <a:pt x="18640" y="10001"/>
                </a:lnTo>
                <a:lnTo>
                  <a:pt x="18591" y="10025"/>
                </a:lnTo>
                <a:lnTo>
                  <a:pt x="18275" y="10122"/>
                </a:lnTo>
                <a:lnTo>
                  <a:pt x="17983" y="10244"/>
                </a:lnTo>
                <a:lnTo>
                  <a:pt x="17569" y="10366"/>
                </a:lnTo>
                <a:lnTo>
                  <a:pt x="17155" y="10463"/>
                </a:lnTo>
                <a:lnTo>
                  <a:pt x="17180" y="10317"/>
                </a:lnTo>
                <a:lnTo>
                  <a:pt x="17155" y="10147"/>
                </a:lnTo>
                <a:lnTo>
                  <a:pt x="17107" y="10001"/>
                </a:lnTo>
                <a:lnTo>
                  <a:pt x="17009" y="9903"/>
                </a:lnTo>
                <a:lnTo>
                  <a:pt x="18640" y="9368"/>
                </a:lnTo>
                <a:close/>
                <a:moveTo>
                  <a:pt x="18591" y="10487"/>
                </a:moveTo>
                <a:lnTo>
                  <a:pt x="18494" y="11169"/>
                </a:lnTo>
                <a:lnTo>
                  <a:pt x="18469" y="11169"/>
                </a:lnTo>
                <a:lnTo>
                  <a:pt x="18177" y="11217"/>
                </a:lnTo>
                <a:lnTo>
                  <a:pt x="17885" y="11315"/>
                </a:lnTo>
                <a:lnTo>
                  <a:pt x="17301" y="11534"/>
                </a:lnTo>
                <a:lnTo>
                  <a:pt x="16839" y="11680"/>
                </a:lnTo>
                <a:lnTo>
                  <a:pt x="16377" y="11826"/>
                </a:lnTo>
                <a:lnTo>
                  <a:pt x="16401" y="11728"/>
                </a:lnTo>
                <a:lnTo>
                  <a:pt x="16425" y="11607"/>
                </a:lnTo>
                <a:lnTo>
                  <a:pt x="16523" y="11412"/>
                </a:lnTo>
                <a:lnTo>
                  <a:pt x="16644" y="11217"/>
                </a:lnTo>
                <a:lnTo>
                  <a:pt x="16766" y="11071"/>
                </a:lnTo>
                <a:lnTo>
                  <a:pt x="16839" y="10974"/>
                </a:lnTo>
                <a:lnTo>
                  <a:pt x="16936" y="10950"/>
                </a:lnTo>
                <a:lnTo>
                  <a:pt x="17593" y="10804"/>
                </a:lnTo>
                <a:lnTo>
                  <a:pt x="18250" y="10609"/>
                </a:lnTo>
                <a:lnTo>
                  <a:pt x="18421" y="10560"/>
                </a:lnTo>
                <a:lnTo>
                  <a:pt x="18591" y="10487"/>
                </a:lnTo>
                <a:close/>
                <a:moveTo>
                  <a:pt x="18396" y="11607"/>
                </a:moveTo>
                <a:lnTo>
                  <a:pt x="18299" y="11972"/>
                </a:lnTo>
                <a:lnTo>
                  <a:pt x="18202" y="12361"/>
                </a:lnTo>
                <a:lnTo>
                  <a:pt x="18007" y="12337"/>
                </a:lnTo>
                <a:lnTo>
                  <a:pt x="17788" y="12337"/>
                </a:lnTo>
                <a:lnTo>
                  <a:pt x="17739" y="12239"/>
                </a:lnTo>
                <a:lnTo>
                  <a:pt x="17666" y="12166"/>
                </a:lnTo>
                <a:lnTo>
                  <a:pt x="17618" y="12142"/>
                </a:lnTo>
                <a:lnTo>
                  <a:pt x="17472" y="12142"/>
                </a:lnTo>
                <a:lnTo>
                  <a:pt x="17399" y="12191"/>
                </a:lnTo>
                <a:lnTo>
                  <a:pt x="17350" y="12215"/>
                </a:lnTo>
                <a:lnTo>
                  <a:pt x="17180" y="12337"/>
                </a:lnTo>
                <a:lnTo>
                  <a:pt x="17058" y="12458"/>
                </a:lnTo>
                <a:lnTo>
                  <a:pt x="16961" y="12580"/>
                </a:lnTo>
                <a:lnTo>
                  <a:pt x="16742" y="12653"/>
                </a:lnTo>
                <a:lnTo>
                  <a:pt x="16425" y="12799"/>
                </a:lnTo>
                <a:lnTo>
                  <a:pt x="16425" y="12702"/>
                </a:lnTo>
                <a:lnTo>
                  <a:pt x="16401" y="12239"/>
                </a:lnTo>
                <a:lnTo>
                  <a:pt x="16961" y="12069"/>
                </a:lnTo>
                <a:lnTo>
                  <a:pt x="17569" y="11850"/>
                </a:lnTo>
                <a:lnTo>
                  <a:pt x="18202" y="11655"/>
                </a:lnTo>
                <a:lnTo>
                  <a:pt x="18396" y="11607"/>
                </a:lnTo>
                <a:close/>
                <a:moveTo>
                  <a:pt x="18056" y="12799"/>
                </a:moveTo>
                <a:lnTo>
                  <a:pt x="17861" y="13261"/>
                </a:lnTo>
                <a:lnTo>
                  <a:pt x="17666" y="13286"/>
                </a:lnTo>
                <a:lnTo>
                  <a:pt x="17739" y="13067"/>
                </a:lnTo>
                <a:lnTo>
                  <a:pt x="17812" y="12823"/>
                </a:lnTo>
                <a:lnTo>
                  <a:pt x="18056" y="12799"/>
                </a:lnTo>
                <a:close/>
                <a:moveTo>
                  <a:pt x="17423" y="12921"/>
                </a:moveTo>
                <a:lnTo>
                  <a:pt x="17350" y="13115"/>
                </a:lnTo>
                <a:lnTo>
                  <a:pt x="17301" y="13213"/>
                </a:lnTo>
                <a:lnTo>
                  <a:pt x="17228" y="13310"/>
                </a:lnTo>
                <a:lnTo>
                  <a:pt x="17204" y="13334"/>
                </a:lnTo>
                <a:lnTo>
                  <a:pt x="17204" y="13310"/>
                </a:lnTo>
                <a:lnTo>
                  <a:pt x="17131" y="13237"/>
                </a:lnTo>
                <a:lnTo>
                  <a:pt x="17107" y="13164"/>
                </a:lnTo>
                <a:lnTo>
                  <a:pt x="17107" y="13091"/>
                </a:lnTo>
                <a:lnTo>
                  <a:pt x="17107" y="13018"/>
                </a:lnTo>
                <a:lnTo>
                  <a:pt x="17423" y="12921"/>
                </a:lnTo>
                <a:close/>
                <a:moveTo>
                  <a:pt x="16790" y="13140"/>
                </a:moveTo>
                <a:lnTo>
                  <a:pt x="16815" y="13237"/>
                </a:lnTo>
                <a:lnTo>
                  <a:pt x="16839" y="13359"/>
                </a:lnTo>
                <a:lnTo>
                  <a:pt x="16888" y="13456"/>
                </a:lnTo>
                <a:lnTo>
                  <a:pt x="16961" y="13553"/>
                </a:lnTo>
                <a:lnTo>
                  <a:pt x="16498" y="13772"/>
                </a:lnTo>
                <a:lnTo>
                  <a:pt x="16206" y="13918"/>
                </a:lnTo>
                <a:lnTo>
                  <a:pt x="15890" y="14040"/>
                </a:lnTo>
                <a:lnTo>
                  <a:pt x="15257" y="14210"/>
                </a:lnTo>
                <a:lnTo>
                  <a:pt x="15428" y="13967"/>
                </a:lnTo>
                <a:lnTo>
                  <a:pt x="15598" y="13748"/>
                </a:lnTo>
                <a:lnTo>
                  <a:pt x="15841" y="13553"/>
                </a:lnTo>
                <a:lnTo>
                  <a:pt x="16377" y="13286"/>
                </a:lnTo>
                <a:lnTo>
                  <a:pt x="16790" y="13140"/>
                </a:lnTo>
                <a:close/>
                <a:moveTo>
                  <a:pt x="18153" y="6740"/>
                </a:moveTo>
                <a:lnTo>
                  <a:pt x="18250" y="6983"/>
                </a:lnTo>
                <a:lnTo>
                  <a:pt x="18056" y="7008"/>
                </a:lnTo>
                <a:lnTo>
                  <a:pt x="17885" y="7056"/>
                </a:lnTo>
                <a:lnTo>
                  <a:pt x="17520" y="7227"/>
                </a:lnTo>
                <a:lnTo>
                  <a:pt x="17155" y="7397"/>
                </a:lnTo>
                <a:lnTo>
                  <a:pt x="16839" y="7543"/>
                </a:lnTo>
                <a:lnTo>
                  <a:pt x="16328" y="7713"/>
                </a:lnTo>
                <a:lnTo>
                  <a:pt x="16085" y="7811"/>
                </a:lnTo>
                <a:lnTo>
                  <a:pt x="15817" y="7908"/>
                </a:lnTo>
                <a:lnTo>
                  <a:pt x="15695" y="7859"/>
                </a:lnTo>
                <a:lnTo>
                  <a:pt x="15549" y="7835"/>
                </a:lnTo>
                <a:lnTo>
                  <a:pt x="15403" y="7859"/>
                </a:lnTo>
                <a:lnTo>
                  <a:pt x="15355" y="7908"/>
                </a:lnTo>
                <a:lnTo>
                  <a:pt x="15282" y="7932"/>
                </a:lnTo>
                <a:lnTo>
                  <a:pt x="15233" y="8030"/>
                </a:lnTo>
                <a:lnTo>
                  <a:pt x="15184" y="8151"/>
                </a:lnTo>
                <a:lnTo>
                  <a:pt x="15184" y="8273"/>
                </a:lnTo>
                <a:lnTo>
                  <a:pt x="15184" y="8395"/>
                </a:lnTo>
                <a:lnTo>
                  <a:pt x="15257" y="8638"/>
                </a:lnTo>
                <a:lnTo>
                  <a:pt x="15330" y="8857"/>
                </a:lnTo>
                <a:lnTo>
                  <a:pt x="15379" y="8930"/>
                </a:lnTo>
                <a:lnTo>
                  <a:pt x="15160" y="9003"/>
                </a:lnTo>
                <a:lnTo>
                  <a:pt x="14941" y="9100"/>
                </a:lnTo>
                <a:lnTo>
                  <a:pt x="14917" y="9125"/>
                </a:lnTo>
                <a:lnTo>
                  <a:pt x="14917" y="9149"/>
                </a:lnTo>
                <a:lnTo>
                  <a:pt x="14917" y="9173"/>
                </a:lnTo>
                <a:lnTo>
                  <a:pt x="14941" y="9198"/>
                </a:lnTo>
                <a:lnTo>
                  <a:pt x="15257" y="9222"/>
                </a:lnTo>
                <a:lnTo>
                  <a:pt x="15549" y="9222"/>
                </a:lnTo>
                <a:lnTo>
                  <a:pt x="15671" y="9368"/>
                </a:lnTo>
                <a:lnTo>
                  <a:pt x="15817" y="9514"/>
                </a:lnTo>
                <a:lnTo>
                  <a:pt x="15963" y="9660"/>
                </a:lnTo>
                <a:lnTo>
                  <a:pt x="16133" y="9782"/>
                </a:lnTo>
                <a:lnTo>
                  <a:pt x="15379" y="10074"/>
                </a:lnTo>
                <a:lnTo>
                  <a:pt x="15038" y="10244"/>
                </a:lnTo>
                <a:lnTo>
                  <a:pt x="14673" y="10439"/>
                </a:lnTo>
                <a:lnTo>
                  <a:pt x="14649" y="10487"/>
                </a:lnTo>
                <a:lnTo>
                  <a:pt x="14649" y="10536"/>
                </a:lnTo>
                <a:lnTo>
                  <a:pt x="14673" y="10585"/>
                </a:lnTo>
                <a:lnTo>
                  <a:pt x="14722" y="10585"/>
                </a:lnTo>
                <a:lnTo>
                  <a:pt x="14965" y="10560"/>
                </a:lnTo>
                <a:lnTo>
                  <a:pt x="15184" y="10536"/>
                </a:lnTo>
                <a:lnTo>
                  <a:pt x="15647" y="10390"/>
                </a:lnTo>
                <a:lnTo>
                  <a:pt x="16109" y="10244"/>
                </a:lnTo>
                <a:lnTo>
                  <a:pt x="16547" y="10074"/>
                </a:lnTo>
                <a:lnTo>
                  <a:pt x="16571" y="10049"/>
                </a:lnTo>
                <a:lnTo>
                  <a:pt x="16693" y="10171"/>
                </a:lnTo>
                <a:lnTo>
                  <a:pt x="16717" y="10220"/>
                </a:lnTo>
                <a:lnTo>
                  <a:pt x="16742" y="10293"/>
                </a:lnTo>
                <a:lnTo>
                  <a:pt x="16742" y="10366"/>
                </a:lnTo>
                <a:lnTo>
                  <a:pt x="16742" y="10439"/>
                </a:lnTo>
                <a:lnTo>
                  <a:pt x="16669" y="10585"/>
                </a:lnTo>
                <a:lnTo>
                  <a:pt x="16158" y="10706"/>
                </a:lnTo>
                <a:lnTo>
                  <a:pt x="15598" y="10804"/>
                </a:lnTo>
                <a:lnTo>
                  <a:pt x="15355" y="10877"/>
                </a:lnTo>
                <a:lnTo>
                  <a:pt x="15087" y="10974"/>
                </a:lnTo>
                <a:lnTo>
                  <a:pt x="14844" y="11096"/>
                </a:lnTo>
                <a:lnTo>
                  <a:pt x="14625" y="11217"/>
                </a:lnTo>
                <a:lnTo>
                  <a:pt x="14600" y="11266"/>
                </a:lnTo>
                <a:lnTo>
                  <a:pt x="14600" y="11315"/>
                </a:lnTo>
                <a:lnTo>
                  <a:pt x="14625" y="11363"/>
                </a:lnTo>
                <a:lnTo>
                  <a:pt x="14673" y="11363"/>
                </a:lnTo>
                <a:lnTo>
                  <a:pt x="15087" y="11339"/>
                </a:lnTo>
                <a:lnTo>
                  <a:pt x="15476" y="11266"/>
                </a:lnTo>
                <a:lnTo>
                  <a:pt x="16279" y="11096"/>
                </a:lnTo>
                <a:lnTo>
                  <a:pt x="16231" y="11193"/>
                </a:lnTo>
                <a:lnTo>
                  <a:pt x="16133" y="11388"/>
                </a:lnTo>
                <a:lnTo>
                  <a:pt x="16060" y="11558"/>
                </a:lnTo>
                <a:lnTo>
                  <a:pt x="16036" y="11728"/>
                </a:lnTo>
                <a:lnTo>
                  <a:pt x="16012" y="11923"/>
                </a:lnTo>
                <a:lnTo>
                  <a:pt x="15379" y="12069"/>
                </a:lnTo>
                <a:lnTo>
                  <a:pt x="15087" y="12142"/>
                </a:lnTo>
                <a:lnTo>
                  <a:pt x="14795" y="12264"/>
                </a:lnTo>
                <a:lnTo>
                  <a:pt x="14771" y="12288"/>
                </a:lnTo>
                <a:lnTo>
                  <a:pt x="14771" y="12312"/>
                </a:lnTo>
                <a:lnTo>
                  <a:pt x="14771" y="12337"/>
                </a:lnTo>
                <a:lnTo>
                  <a:pt x="14795" y="12361"/>
                </a:lnTo>
                <a:lnTo>
                  <a:pt x="14941" y="12410"/>
                </a:lnTo>
                <a:lnTo>
                  <a:pt x="15087" y="12434"/>
                </a:lnTo>
                <a:lnTo>
                  <a:pt x="15403" y="12434"/>
                </a:lnTo>
                <a:lnTo>
                  <a:pt x="15720" y="12410"/>
                </a:lnTo>
                <a:lnTo>
                  <a:pt x="16036" y="12337"/>
                </a:lnTo>
                <a:lnTo>
                  <a:pt x="16036" y="12556"/>
                </a:lnTo>
                <a:lnTo>
                  <a:pt x="16036" y="12702"/>
                </a:lnTo>
                <a:lnTo>
                  <a:pt x="16012" y="12823"/>
                </a:lnTo>
                <a:lnTo>
                  <a:pt x="15987" y="12945"/>
                </a:lnTo>
                <a:lnTo>
                  <a:pt x="15914" y="13018"/>
                </a:lnTo>
                <a:lnTo>
                  <a:pt x="15647" y="13164"/>
                </a:lnTo>
                <a:lnTo>
                  <a:pt x="15355" y="13261"/>
                </a:lnTo>
                <a:lnTo>
                  <a:pt x="15063" y="13383"/>
                </a:lnTo>
                <a:lnTo>
                  <a:pt x="14771" y="13505"/>
                </a:lnTo>
                <a:lnTo>
                  <a:pt x="14479" y="13651"/>
                </a:lnTo>
                <a:lnTo>
                  <a:pt x="14454" y="13699"/>
                </a:lnTo>
                <a:lnTo>
                  <a:pt x="14454" y="13723"/>
                </a:lnTo>
                <a:lnTo>
                  <a:pt x="14454" y="13772"/>
                </a:lnTo>
                <a:lnTo>
                  <a:pt x="14503" y="13796"/>
                </a:lnTo>
                <a:lnTo>
                  <a:pt x="14649" y="13821"/>
                </a:lnTo>
                <a:lnTo>
                  <a:pt x="14795" y="13845"/>
                </a:lnTo>
                <a:lnTo>
                  <a:pt x="14941" y="13821"/>
                </a:lnTo>
                <a:lnTo>
                  <a:pt x="15087" y="13821"/>
                </a:lnTo>
                <a:lnTo>
                  <a:pt x="14917" y="14040"/>
                </a:lnTo>
                <a:lnTo>
                  <a:pt x="14649" y="14332"/>
                </a:lnTo>
                <a:lnTo>
                  <a:pt x="14552" y="14405"/>
                </a:lnTo>
                <a:lnTo>
                  <a:pt x="14454" y="14429"/>
                </a:lnTo>
                <a:lnTo>
                  <a:pt x="14357" y="14429"/>
                </a:lnTo>
                <a:lnTo>
                  <a:pt x="14260" y="14380"/>
                </a:lnTo>
                <a:lnTo>
                  <a:pt x="14187" y="14332"/>
                </a:lnTo>
                <a:lnTo>
                  <a:pt x="14114" y="14259"/>
                </a:lnTo>
                <a:lnTo>
                  <a:pt x="13968" y="14088"/>
                </a:lnTo>
                <a:lnTo>
                  <a:pt x="13870" y="13967"/>
                </a:lnTo>
                <a:lnTo>
                  <a:pt x="13822" y="13821"/>
                </a:lnTo>
                <a:lnTo>
                  <a:pt x="13700" y="13553"/>
                </a:lnTo>
                <a:lnTo>
                  <a:pt x="13651" y="13261"/>
                </a:lnTo>
                <a:lnTo>
                  <a:pt x="13627" y="12969"/>
                </a:lnTo>
                <a:lnTo>
                  <a:pt x="13627" y="12653"/>
                </a:lnTo>
                <a:lnTo>
                  <a:pt x="13603" y="12361"/>
                </a:lnTo>
                <a:lnTo>
                  <a:pt x="13578" y="12215"/>
                </a:lnTo>
                <a:lnTo>
                  <a:pt x="13554" y="12069"/>
                </a:lnTo>
                <a:lnTo>
                  <a:pt x="13481" y="11947"/>
                </a:lnTo>
                <a:lnTo>
                  <a:pt x="13384" y="11801"/>
                </a:lnTo>
                <a:lnTo>
                  <a:pt x="13262" y="11631"/>
                </a:lnTo>
                <a:lnTo>
                  <a:pt x="13165" y="11461"/>
                </a:lnTo>
                <a:lnTo>
                  <a:pt x="13067" y="11266"/>
                </a:lnTo>
                <a:lnTo>
                  <a:pt x="13019" y="11047"/>
                </a:lnTo>
                <a:lnTo>
                  <a:pt x="12970" y="10901"/>
                </a:lnTo>
                <a:lnTo>
                  <a:pt x="12921" y="10755"/>
                </a:lnTo>
                <a:lnTo>
                  <a:pt x="12824" y="10633"/>
                </a:lnTo>
                <a:lnTo>
                  <a:pt x="12727" y="10512"/>
                </a:lnTo>
                <a:lnTo>
                  <a:pt x="12629" y="10439"/>
                </a:lnTo>
                <a:lnTo>
                  <a:pt x="12508" y="10390"/>
                </a:lnTo>
                <a:lnTo>
                  <a:pt x="12410" y="10341"/>
                </a:lnTo>
                <a:lnTo>
                  <a:pt x="12289" y="10317"/>
                </a:lnTo>
                <a:lnTo>
                  <a:pt x="11778" y="10317"/>
                </a:lnTo>
                <a:lnTo>
                  <a:pt x="11534" y="10293"/>
                </a:lnTo>
                <a:lnTo>
                  <a:pt x="11437" y="10268"/>
                </a:lnTo>
                <a:lnTo>
                  <a:pt x="11364" y="10220"/>
                </a:lnTo>
                <a:lnTo>
                  <a:pt x="11267" y="10171"/>
                </a:lnTo>
                <a:lnTo>
                  <a:pt x="11218" y="10122"/>
                </a:lnTo>
                <a:lnTo>
                  <a:pt x="11121" y="9976"/>
                </a:lnTo>
                <a:lnTo>
                  <a:pt x="11048" y="9806"/>
                </a:lnTo>
                <a:lnTo>
                  <a:pt x="11023" y="9611"/>
                </a:lnTo>
                <a:lnTo>
                  <a:pt x="11023" y="9417"/>
                </a:lnTo>
                <a:lnTo>
                  <a:pt x="11023" y="9198"/>
                </a:lnTo>
                <a:lnTo>
                  <a:pt x="11072" y="8906"/>
                </a:lnTo>
                <a:lnTo>
                  <a:pt x="11096" y="8589"/>
                </a:lnTo>
                <a:lnTo>
                  <a:pt x="11169" y="8297"/>
                </a:lnTo>
                <a:lnTo>
                  <a:pt x="11291" y="8030"/>
                </a:lnTo>
                <a:lnTo>
                  <a:pt x="11413" y="7859"/>
                </a:lnTo>
                <a:lnTo>
                  <a:pt x="11583" y="7713"/>
                </a:lnTo>
                <a:lnTo>
                  <a:pt x="11753" y="7616"/>
                </a:lnTo>
                <a:lnTo>
                  <a:pt x="11948" y="7567"/>
                </a:lnTo>
                <a:lnTo>
                  <a:pt x="12167" y="7519"/>
                </a:lnTo>
                <a:lnTo>
                  <a:pt x="12605" y="7519"/>
                </a:lnTo>
                <a:lnTo>
                  <a:pt x="12800" y="7543"/>
                </a:lnTo>
                <a:lnTo>
                  <a:pt x="13092" y="7592"/>
                </a:lnTo>
                <a:lnTo>
                  <a:pt x="13384" y="7689"/>
                </a:lnTo>
                <a:lnTo>
                  <a:pt x="13992" y="7859"/>
                </a:lnTo>
                <a:lnTo>
                  <a:pt x="14284" y="7932"/>
                </a:lnTo>
                <a:lnTo>
                  <a:pt x="14576" y="7957"/>
                </a:lnTo>
                <a:lnTo>
                  <a:pt x="15038" y="7957"/>
                </a:lnTo>
                <a:lnTo>
                  <a:pt x="15184" y="7908"/>
                </a:lnTo>
                <a:lnTo>
                  <a:pt x="15355" y="7835"/>
                </a:lnTo>
                <a:lnTo>
                  <a:pt x="15476" y="7762"/>
                </a:lnTo>
                <a:lnTo>
                  <a:pt x="15549" y="7665"/>
                </a:lnTo>
                <a:lnTo>
                  <a:pt x="15574" y="7543"/>
                </a:lnTo>
                <a:lnTo>
                  <a:pt x="15866" y="7519"/>
                </a:lnTo>
                <a:lnTo>
                  <a:pt x="16158" y="7446"/>
                </a:lnTo>
                <a:lnTo>
                  <a:pt x="16474" y="7348"/>
                </a:lnTo>
                <a:lnTo>
                  <a:pt x="16766" y="7227"/>
                </a:lnTo>
                <a:lnTo>
                  <a:pt x="17764" y="6837"/>
                </a:lnTo>
                <a:lnTo>
                  <a:pt x="18153" y="6740"/>
                </a:lnTo>
                <a:close/>
                <a:moveTo>
                  <a:pt x="6206" y="2725"/>
                </a:moveTo>
                <a:lnTo>
                  <a:pt x="6230" y="2774"/>
                </a:lnTo>
                <a:lnTo>
                  <a:pt x="6230" y="2847"/>
                </a:lnTo>
                <a:lnTo>
                  <a:pt x="6230" y="2944"/>
                </a:lnTo>
                <a:lnTo>
                  <a:pt x="6108" y="3236"/>
                </a:lnTo>
                <a:lnTo>
                  <a:pt x="6060" y="3382"/>
                </a:lnTo>
                <a:lnTo>
                  <a:pt x="6035" y="3528"/>
                </a:lnTo>
                <a:lnTo>
                  <a:pt x="6035" y="3601"/>
                </a:lnTo>
                <a:lnTo>
                  <a:pt x="6035" y="3699"/>
                </a:lnTo>
                <a:lnTo>
                  <a:pt x="6108" y="3845"/>
                </a:lnTo>
                <a:lnTo>
                  <a:pt x="6181" y="4015"/>
                </a:lnTo>
                <a:lnTo>
                  <a:pt x="6254" y="4161"/>
                </a:lnTo>
                <a:lnTo>
                  <a:pt x="6254" y="4210"/>
                </a:lnTo>
                <a:lnTo>
                  <a:pt x="6254" y="4234"/>
                </a:lnTo>
                <a:lnTo>
                  <a:pt x="6230" y="4234"/>
                </a:lnTo>
                <a:lnTo>
                  <a:pt x="6181" y="4258"/>
                </a:lnTo>
                <a:lnTo>
                  <a:pt x="6084" y="4234"/>
                </a:lnTo>
                <a:lnTo>
                  <a:pt x="5962" y="4185"/>
                </a:lnTo>
                <a:lnTo>
                  <a:pt x="5695" y="4064"/>
                </a:lnTo>
                <a:lnTo>
                  <a:pt x="5549" y="3966"/>
                </a:lnTo>
                <a:lnTo>
                  <a:pt x="5330" y="3820"/>
                </a:lnTo>
                <a:lnTo>
                  <a:pt x="5208" y="3772"/>
                </a:lnTo>
                <a:lnTo>
                  <a:pt x="5086" y="3747"/>
                </a:lnTo>
                <a:lnTo>
                  <a:pt x="4989" y="3747"/>
                </a:lnTo>
                <a:lnTo>
                  <a:pt x="4892" y="3772"/>
                </a:lnTo>
                <a:lnTo>
                  <a:pt x="4721" y="3845"/>
                </a:lnTo>
                <a:lnTo>
                  <a:pt x="4332" y="4039"/>
                </a:lnTo>
                <a:lnTo>
                  <a:pt x="3967" y="4210"/>
                </a:lnTo>
                <a:lnTo>
                  <a:pt x="3821" y="4258"/>
                </a:lnTo>
                <a:lnTo>
                  <a:pt x="3724" y="4331"/>
                </a:lnTo>
                <a:lnTo>
                  <a:pt x="3651" y="4429"/>
                </a:lnTo>
                <a:lnTo>
                  <a:pt x="3602" y="4526"/>
                </a:lnTo>
                <a:lnTo>
                  <a:pt x="3578" y="4623"/>
                </a:lnTo>
                <a:lnTo>
                  <a:pt x="3578" y="4721"/>
                </a:lnTo>
                <a:lnTo>
                  <a:pt x="3578" y="4818"/>
                </a:lnTo>
                <a:lnTo>
                  <a:pt x="3602" y="4915"/>
                </a:lnTo>
                <a:lnTo>
                  <a:pt x="3651" y="5013"/>
                </a:lnTo>
                <a:lnTo>
                  <a:pt x="3724" y="5086"/>
                </a:lnTo>
                <a:lnTo>
                  <a:pt x="3797" y="5159"/>
                </a:lnTo>
                <a:lnTo>
                  <a:pt x="3894" y="5232"/>
                </a:lnTo>
                <a:lnTo>
                  <a:pt x="3991" y="5256"/>
                </a:lnTo>
                <a:lnTo>
                  <a:pt x="4113" y="5280"/>
                </a:lnTo>
                <a:lnTo>
                  <a:pt x="4235" y="5280"/>
                </a:lnTo>
                <a:lnTo>
                  <a:pt x="4356" y="5256"/>
                </a:lnTo>
                <a:lnTo>
                  <a:pt x="4551" y="5183"/>
                </a:lnTo>
                <a:lnTo>
                  <a:pt x="4721" y="5086"/>
                </a:lnTo>
                <a:lnTo>
                  <a:pt x="5062" y="4891"/>
                </a:lnTo>
                <a:lnTo>
                  <a:pt x="5232" y="4842"/>
                </a:lnTo>
                <a:lnTo>
                  <a:pt x="5403" y="4818"/>
                </a:lnTo>
                <a:lnTo>
                  <a:pt x="5476" y="4842"/>
                </a:lnTo>
                <a:lnTo>
                  <a:pt x="5573" y="4867"/>
                </a:lnTo>
                <a:lnTo>
                  <a:pt x="5646" y="4915"/>
                </a:lnTo>
                <a:lnTo>
                  <a:pt x="5743" y="4988"/>
                </a:lnTo>
                <a:lnTo>
                  <a:pt x="5865" y="5134"/>
                </a:lnTo>
                <a:lnTo>
                  <a:pt x="5914" y="5256"/>
                </a:lnTo>
                <a:lnTo>
                  <a:pt x="5938" y="5353"/>
                </a:lnTo>
                <a:lnTo>
                  <a:pt x="5889" y="5451"/>
                </a:lnTo>
                <a:lnTo>
                  <a:pt x="5841" y="5524"/>
                </a:lnTo>
                <a:lnTo>
                  <a:pt x="5743" y="5597"/>
                </a:lnTo>
                <a:lnTo>
                  <a:pt x="5500" y="5718"/>
                </a:lnTo>
                <a:lnTo>
                  <a:pt x="5111" y="5888"/>
                </a:lnTo>
                <a:lnTo>
                  <a:pt x="4940" y="5986"/>
                </a:lnTo>
                <a:lnTo>
                  <a:pt x="4746" y="6107"/>
                </a:lnTo>
                <a:lnTo>
                  <a:pt x="4454" y="6351"/>
                </a:lnTo>
                <a:lnTo>
                  <a:pt x="4210" y="6618"/>
                </a:lnTo>
                <a:lnTo>
                  <a:pt x="3699" y="7178"/>
                </a:lnTo>
                <a:lnTo>
                  <a:pt x="3553" y="7324"/>
                </a:lnTo>
                <a:lnTo>
                  <a:pt x="3407" y="7421"/>
                </a:lnTo>
                <a:lnTo>
                  <a:pt x="3261" y="7519"/>
                </a:lnTo>
                <a:lnTo>
                  <a:pt x="3091" y="7592"/>
                </a:lnTo>
                <a:lnTo>
                  <a:pt x="2751" y="7738"/>
                </a:lnTo>
                <a:lnTo>
                  <a:pt x="2410" y="7859"/>
                </a:lnTo>
                <a:lnTo>
                  <a:pt x="2215" y="7957"/>
                </a:lnTo>
                <a:lnTo>
                  <a:pt x="1996" y="8054"/>
                </a:lnTo>
                <a:lnTo>
                  <a:pt x="1777" y="8200"/>
                </a:lnTo>
                <a:lnTo>
                  <a:pt x="1583" y="8370"/>
                </a:lnTo>
                <a:lnTo>
                  <a:pt x="1510" y="8468"/>
                </a:lnTo>
                <a:lnTo>
                  <a:pt x="1437" y="8565"/>
                </a:lnTo>
                <a:lnTo>
                  <a:pt x="1388" y="8687"/>
                </a:lnTo>
                <a:lnTo>
                  <a:pt x="1364" y="8784"/>
                </a:lnTo>
                <a:lnTo>
                  <a:pt x="1364" y="8881"/>
                </a:lnTo>
                <a:lnTo>
                  <a:pt x="1388" y="9003"/>
                </a:lnTo>
                <a:lnTo>
                  <a:pt x="1437" y="9100"/>
                </a:lnTo>
                <a:lnTo>
                  <a:pt x="1534" y="9222"/>
                </a:lnTo>
                <a:lnTo>
                  <a:pt x="1631" y="9295"/>
                </a:lnTo>
                <a:lnTo>
                  <a:pt x="1729" y="9319"/>
                </a:lnTo>
                <a:lnTo>
                  <a:pt x="1972" y="9392"/>
                </a:lnTo>
                <a:lnTo>
                  <a:pt x="2191" y="9441"/>
                </a:lnTo>
                <a:lnTo>
                  <a:pt x="2361" y="9538"/>
                </a:lnTo>
                <a:lnTo>
                  <a:pt x="2532" y="9660"/>
                </a:lnTo>
                <a:lnTo>
                  <a:pt x="2702" y="9830"/>
                </a:lnTo>
                <a:lnTo>
                  <a:pt x="2872" y="9976"/>
                </a:lnTo>
                <a:lnTo>
                  <a:pt x="3067" y="10074"/>
                </a:lnTo>
                <a:lnTo>
                  <a:pt x="3261" y="10147"/>
                </a:lnTo>
                <a:lnTo>
                  <a:pt x="3456" y="10195"/>
                </a:lnTo>
                <a:lnTo>
                  <a:pt x="3894" y="10293"/>
                </a:lnTo>
                <a:lnTo>
                  <a:pt x="4089" y="10317"/>
                </a:lnTo>
                <a:lnTo>
                  <a:pt x="4308" y="10390"/>
                </a:lnTo>
                <a:lnTo>
                  <a:pt x="4770" y="10536"/>
                </a:lnTo>
                <a:lnTo>
                  <a:pt x="5232" y="10755"/>
                </a:lnTo>
                <a:lnTo>
                  <a:pt x="6108" y="11217"/>
                </a:lnTo>
                <a:lnTo>
                  <a:pt x="6327" y="11339"/>
                </a:lnTo>
                <a:lnTo>
                  <a:pt x="6546" y="11485"/>
                </a:lnTo>
                <a:lnTo>
                  <a:pt x="6717" y="11680"/>
                </a:lnTo>
                <a:lnTo>
                  <a:pt x="6790" y="11777"/>
                </a:lnTo>
                <a:lnTo>
                  <a:pt x="6838" y="11899"/>
                </a:lnTo>
                <a:lnTo>
                  <a:pt x="6887" y="12045"/>
                </a:lnTo>
                <a:lnTo>
                  <a:pt x="6887" y="12191"/>
                </a:lnTo>
                <a:lnTo>
                  <a:pt x="6863" y="12337"/>
                </a:lnTo>
                <a:lnTo>
                  <a:pt x="6838" y="12483"/>
                </a:lnTo>
                <a:lnTo>
                  <a:pt x="6741" y="12750"/>
                </a:lnTo>
                <a:lnTo>
                  <a:pt x="6595" y="13018"/>
                </a:lnTo>
                <a:lnTo>
                  <a:pt x="6473" y="13237"/>
                </a:lnTo>
                <a:lnTo>
                  <a:pt x="6327" y="13456"/>
                </a:lnTo>
                <a:lnTo>
                  <a:pt x="6011" y="13869"/>
                </a:lnTo>
                <a:lnTo>
                  <a:pt x="5695" y="14283"/>
                </a:lnTo>
                <a:lnTo>
                  <a:pt x="5403" y="14697"/>
                </a:lnTo>
                <a:lnTo>
                  <a:pt x="5281" y="14891"/>
                </a:lnTo>
                <a:lnTo>
                  <a:pt x="5184" y="15110"/>
                </a:lnTo>
                <a:lnTo>
                  <a:pt x="5111" y="15329"/>
                </a:lnTo>
                <a:lnTo>
                  <a:pt x="5062" y="15548"/>
                </a:lnTo>
                <a:lnTo>
                  <a:pt x="5062" y="15840"/>
                </a:lnTo>
                <a:lnTo>
                  <a:pt x="5038" y="16011"/>
                </a:lnTo>
                <a:lnTo>
                  <a:pt x="5013" y="16157"/>
                </a:lnTo>
                <a:lnTo>
                  <a:pt x="4916" y="15889"/>
                </a:lnTo>
                <a:lnTo>
                  <a:pt x="4819" y="15621"/>
                </a:lnTo>
                <a:lnTo>
                  <a:pt x="4673" y="15062"/>
                </a:lnTo>
                <a:lnTo>
                  <a:pt x="4551" y="14478"/>
                </a:lnTo>
                <a:lnTo>
                  <a:pt x="4405" y="13918"/>
                </a:lnTo>
                <a:lnTo>
                  <a:pt x="4283" y="13578"/>
                </a:lnTo>
                <a:lnTo>
                  <a:pt x="4162" y="13237"/>
                </a:lnTo>
                <a:lnTo>
                  <a:pt x="3894" y="12580"/>
                </a:lnTo>
                <a:lnTo>
                  <a:pt x="3626" y="11923"/>
                </a:lnTo>
                <a:lnTo>
                  <a:pt x="3359" y="11242"/>
                </a:lnTo>
                <a:lnTo>
                  <a:pt x="3261" y="11023"/>
                </a:lnTo>
                <a:lnTo>
                  <a:pt x="3164" y="10804"/>
                </a:lnTo>
                <a:lnTo>
                  <a:pt x="3067" y="10609"/>
                </a:lnTo>
                <a:lnTo>
                  <a:pt x="2945" y="10414"/>
                </a:lnTo>
                <a:lnTo>
                  <a:pt x="2799" y="10244"/>
                </a:lnTo>
                <a:lnTo>
                  <a:pt x="2629" y="10074"/>
                </a:lnTo>
                <a:lnTo>
                  <a:pt x="2459" y="9903"/>
                </a:lnTo>
                <a:lnTo>
                  <a:pt x="2264" y="9757"/>
                </a:lnTo>
                <a:lnTo>
                  <a:pt x="2045" y="9611"/>
                </a:lnTo>
                <a:lnTo>
                  <a:pt x="1802" y="9465"/>
                </a:lnTo>
                <a:lnTo>
                  <a:pt x="1339" y="9222"/>
                </a:lnTo>
                <a:lnTo>
                  <a:pt x="1218" y="9125"/>
                </a:lnTo>
                <a:lnTo>
                  <a:pt x="1120" y="9052"/>
                </a:lnTo>
                <a:lnTo>
                  <a:pt x="974" y="8857"/>
                </a:lnTo>
                <a:lnTo>
                  <a:pt x="853" y="8662"/>
                </a:lnTo>
                <a:lnTo>
                  <a:pt x="731" y="8419"/>
                </a:lnTo>
                <a:lnTo>
                  <a:pt x="682" y="8346"/>
                </a:lnTo>
                <a:lnTo>
                  <a:pt x="804" y="7786"/>
                </a:lnTo>
                <a:lnTo>
                  <a:pt x="926" y="7227"/>
                </a:lnTo>
                <a:lnTo>
                  <a:pt x="1096" y="6691"/>
                </a:lnTo>
                <a:lnTo>
                  <a:pt x="1315" y="6156"/>
                </a:lnTo>
                <a:lnTo>
                  <a:pt x="1534" y="5621"/>
                </a:lnTo>
                <a:lnTo>
                  <a:pt x="1802" y="5134"/>
                </a:lnTo>
                <a:lnTo>
                  <a:pt x="2069" y="4648"/>
                </a:lnTo>
                <a:lnTo>
                  <a:pt x="2386" y="4185"/>
                </a:lnTo>
                <a:lnTo>
                  <a:pt x="2653" y="3820"/>
                </a:lnTo>
                <a:lnTo>
                  <a:pt x="2945" y="3480"/>
                </a:lnTo>
                <a:lnTo>
                  <a:pt x="3237" y="3626"/>
                </a:lnTo>
                <a:lnTo>
                  <a:pt x="3578" y="3723"/>
                </a:lnTo>
                <a:lnTo>
                  <a:pt x="3894" y="3772"/>
                </a:lnTo>
                <a:lnTo>
                  <a:pt x="4064" y="3772"/>
                </a:lnTo>
                <a:lnTo>
                  <a:pt x="4235" y="3747"/>
                </a:lnTo>
                <a:lnTo>
                  <a:pt x="4381" y="3723"/>
                </a:lnTo>
                <a:lnTo>
                  <a:pt x="4502" y="3674"/>
                </a:lnTo>
                <a:lnTo>
                  <a:pt x="4746" y="3553"/>
                </a:lnTo>
                <a:lnTo>
                  <a:pt x="4989" y="3382"/>
                </a:lnTo>
                <a:lnTo>
                  <a:pt x="5208" y="3212"/>
                </a:lnTo>
                <a:lnTo>
                  <a:pt x="5451" y="3042"/>
                </a:lnTo>
                <a:lnTo>
                  <a:pt x="5646" y="2920"/>
                </a:lnTo>
                <a:lnTo>
                  <a:pt x="5841" y="2823"/>
                </a:lnTo>
                <a:lnTo>
                  <a:pt x="6011" y="2750"/>
                </a:lnTo>
                <a:lnTo>
                  <a:pt x="6084" y="2725"/>
                </a:lnTo>
                <a:lnTo>
                  <a:pt x="6206" y="2725"/>
                </a:lnTo>
                <a:close/>
                <a:moveTo>
                  <a:pt x="12240" y="18079"/>
                </a:moveTo>
                <a:lnTo>
                  <a:pt x="12386" y="18128"/>
                </a:lnTo>
                <a:lnTo>
                  <a:pt x="12556" y="18152"/>
                </a:lnTo>
                <a:lnTo>
                  <a:pt x="12289" y="18225"/>
                </a:lnTo>
                <a:lnTo>
                  <a:pt x="12289" y="18152"/>
                </a:lnTo>
                <a:lnTo>
                  <a:pt x="12264" y="18103"/>
                </a:lnTo>
                <a:lnTo>
                  <a:pt x="12240" y="18079"/>
                </a:lnTo>
                <a:close/>
                <a:moveTo>
                  <a:pt x="10245" y="754"/>
                </a:moveTo>
                <a:lnTo>
                  <a:pt x="10804" y="779"/>
                </a:lnTo>
                <a:lnTo>
                  <a:pt x="11315" y="827"/>
                </a:lnTo>
                <a:lnTo>
                  <a:pt x="11534" y="852"/>
                </a:lnTo>
                <a:lnTo>
                  <a:pt x="11753" y="900"/>
                </a:lnTo>
                <a:lnTo>
                  <a:pt x="12216" y="1046"/>
                </a:lnTo>
                <a:lnTo>
                  <a:pt x="12678" y="1241"/>
                </a:lnTo>
                <a:lnTo>
                  <a:pt x="13116" y="1436"/>
                </a:lnTo>
                <a:lnTo>
                  <a:pt x="13578" y="1655"/>
                </a:lnTo>
                <a:lnTo>
                  <a:pt x="13043" y="1874"/>
                </a:lnTo>
                <a:lnTo>
                  <a:pt x="12824" y="1971"/>
                </a:lnTo>
                <a:lnTo>
                  <a:pt x="12629" y="2068"/>
                </a:lnTo>
                <a:lnTo>
                  <a:pt x="12435" y="2190"/>
                </a:lnTo>
                <a:lnTo>
                  <a:pt x="12264" y="2360"/>
                </a:lnTo>
                <a:lnTo>
                  <a:pt x="12240" y="2385"/>
                </a:lnTo>
                <a:lnTo>
                  <a:pt x="12264" y="2409"/>
                </a:lnTo>
                <a:lnTo>
                  <a:pt x="12289" y="2433"/>
                </a:lnTo>
                <a:lnTo>
                  <a:pt x="12532" y="2385"/>
                </a:lnTo>
                <a:lnTo>
                  <a:pt x="12751" y="2312"/>
                </a:lnTo>
                <a:lnTo>
                  <a:pt x="13213" y="2166"/>
                </a:lnTo>
                <a:lnTo>
                  <a:pt x="13603" y="2044"/>
                </a:lnTo>
                <a:lnTo>
                  <a:pt x="13822" y="1995"/>
                </a:lnTo>
                <a:lnTo>
                  <a:pt x="13992" y="1898"/>
                </a:lnTo>
                <a:lnTo>
                  <a:pt x="14162" y="1995"/>
                </a:lnTo>
                <a:lnTo>
                  <a:pt x="14114" y="2020"/>
                </a:lnTo>
                <a:lnTo>
                  <a:pt x="13724" y="2190"/>
                </a:lnTo>
                <a:lnTo>
                  <a:pt x="13311" y="2385"/>
                </a:lnTo>
                <a:lnTo>
                  <a:pt x="13140" y="2482"/>
                </a:lnTo>
                <a:lnTo>
                  <a:pt x="12946" y="2604"/>
                </a:lnTo>
                <a:lnTo>
                  <a:pt x="12775" y="2750"/>
                </a:lnTo>
                <a:lnTo>
                  <a:pt x="12654" y="2896"/>
                </a:lnTo>
                <a:lnTo>
                  <a:pt x="12629" y="2944"/>
                </a:lnTo>
                <a:lnTo>
                  <a:pt x="12654" y="2969"/>
                </a:lnTo>
                <a:lnTo>
                  <a:pt x="12678" y="2969"/>
                </a:lnTo>
                <a:lnTo>
                  <a:pt x="12824" y="2944"/>
                </a:lnTo>
                <a:lnTo>
                  <a:pt x="12994" y="2920"/>
                </a:lnTo>
                <a:lnTo>
                  <a:pt x="13286" y="2823"/>
                </a:lnTo>
                <a:lnTo>
                  <a:pt x="13846" y="2555"/>
                </a:lnTo>
                <a:lnTo>
                  <a:pt x="14211" y="2385"/>
                </a:lnTo>
                <a:lnTo>
                  <a:pt x="14576" y="2263"/>
                </a:lnTo>
                <a:lnTo>
                  <a:pt x="14698" y="2336"/>
                </a:lnTo>
                <a:lnTo>
                  <a:pt x="15014" y="2555"/>
                </a:lnTo>
                <a:lnTo>
                  <a:pt x="14503" y="2798"/>
                </a:lnTo>
                <a:lnTo>
                  <a:pt x="13749" y="3090"/>
                </a:lnTo>
                <a:lnTo>
                  <a:pt x="13359" y="3261"/>
                </a:lnTo>
                <a:lnTo>
                  <a:pt x="12994" y="3455"/>
                </a:lnTo>
                <a:lnTo>
                  <a:pt x="12970" y="3480"/>
                </a:lnTo>
                <a:lnTo>
                  <a:pt x="12970" y="3504"/>
                </a:lnTo>
                <a:lnTo>
                  <a:pt x="12994" y="3528"/>
                </a:lnTo>
                <a:lnTo>
                  <a:pt x="13019" y="3553"/>
                </a:lnTo>
                <a:lnTo>
                  <a:pt x="13213" y="3553"/>
                </a:lnTo>
                <a:lnTo>
                  <a:pt x="13432" y="3528"/>
                </a:lnTo>
                <a:lnTo>
                  <a:pt x="13822" y="3431"/>
                </a:lnTo>
                <a:lnTo>
                  <a:pt x="14235" y="3309"/>
                </a:lnTo>
                <a:lnTo>
                  <a:pt x="14625" y="3163"/>
                </a:lnTo>
                <a:lnTo>
                  <a:pt x="15014" y="3042"/>
                </a:lnTo>
                <a:lnTo>
                  <a:pt x="15452" y="2896"/>
                </a:lnTo>
                <a:lnTo>
                  <a:pt x="15647" y="3066"/>
                </a:lnTo>
                <a:lnTo>
                  <a:pt x="15428" y="3139"/>
                </a:lnTo>
                <a:lnTo>
                  <a:pt x="15209" y="3236"/>
                </a:lnTo>
                <a:lnTo>
                  <a:pt x="14795" y="3431"/>
                </a:lnTo>
                <a:lnTo>
                  <a:pt x="14430" y="3601"/>
                </a:lnTo>
                <a:lnTo>
                  <a:pt x="14138" y="3626"/>
                </a:lnTo>
                <a:lnTo>
                  <a:pt x="13870" y="3650"/>
                </a:lnTo>
                <a:lnTo>
                  <a:pt x="13578" y="3699"/>
                </a:lnTo>
                <a:lnTo>
                  <a:pt x="13311" y="3796"/>
                </a:lnTo>
                <a:lnTo>
                  <a:pt x="13189" y="3869"/>
                </a:lnTo>
                <a:lnTo>
                  <a:pt x="13067" y="3942"/>
                </a:lnTo>
                <a:lnTo>
                  <a:pt x="12970" y="4039"/>
                </a:lnTo>
                <a:lnTo>
                  <a:pt x="12873" y="4137"/>
                </a:lnTo>
                <a:lnTo>
                  <a:pt x="12800" y="4258"/>
                </a:lnTo>
                <a:lnTo>
                  <a:pt x="12727" y="4380"/>
                </a:lnTo>
                <a:lnTo>
                  <a:pt x="12654" y="4648"/>
                </a:lnTo>
                <a:lnTo>
                  <a:pt x="12629" y="4745"/>
                </a:lnTo>
                <a:lnTo>
                  <a:pt x="12629" y="4842"/>
                </a:lnTo>
                <a:lnTo>
                  <a:pt x="12629" y="5013"/>
                </a:lnTo>
                <a:lnTo>
                  <a:pt x="12629" y="5110"/>
                </a:lnTo>
                <a:lnTo>
                  <a:pt x="12605" y="5183"/>
                </a:lnTo>
                <a:lnTo>
                  <a:pt x="12556" y="5280"/>
                </a:lnTo>
                <a:lnTo>
                  <a:pt x="12459" y="5353"/>
                </a:lnTo>
                <a:lnTo>
                  <a:pt x="12240" y="5548"/>
                </a:lnTo>
                <a:lnTo>
                  <a:pt x="12045" y="5767"/>
                </a:lnTo>
                <a:lnTo>
                  <a:pt x="11997" y="5840"/>
                </a:lnTo>
                <a:lnTo>
                  <a:pt x="11972" y="5937"/>
                </a:lnTo>
                <a:lnTo>
                  <a:pt x="11972" y="6010"/>
                </a:lnTo>
                <a:lnTo>
                  <a:pt x="11997" y="6107"/>
                </a:lnTo>
                <a:lnTo>
                  <a:pt x="12045" y="6156"/>
                </a:lnTo>
                <a:lnTo>
                  <a:pt x="12070" y="6156"/>
                </a:lnTo>
                <a:lnTo>
                  <a:pt x="11948" y="6205"/>
                </a:lnTo>
                <a:lnTo>
                  <a:pt x="11534" y="6375"/>
                </a:lnTo>
                <a:lnTo>
                  <a:pt x="11364" y="6497"/>
                </a:lnTo>
                <a:lnTo>
                  <a:pt x="11169" y="6618"/>
                </a:lnTo>
                <a:lnTo>
                  <a:pt x="11048" y="6740"/>
                </a:lnTo>
                <a:lnTo>
                  <a:pt x="10999" y="6862"/>
                </a:lnTo>
                <a:lnTo>
                  <a:pt x="10999" y="6983"/>
                </a:lnTo>
                <a:lnTo>
                  <a:pt x="11048" y="7081"/>
                </a:lnTo>
                <a:lnTo>
                  <a:pt x="11121" y="7178"/>
                </a:lnTo>
                <a:lnTo>
                  <a:pt x="11218" y="7275"/>
                </a:lnTo>
                <a:lnTo>
                  <a:pt x="11364" y="7324"/>
                </a:lnTo>
                <a:lnTo>
                  <a:pt x="11486" y="7373"/>
                </a:lnTo>
                <a:lnTo>
                  <a:pt x="11340" y="7470"/>
                </a:lnTo>
                <a:lnTo>
                  <a:pt x="11194" y="7592"/>
                </a:lnTo>
                <a:lnTo>
                  <a:pt x="11072" y="7738"/>
                </a:lnTo>
                <a:lnTo>
                  <a:pt x="10950" y="7908"/>
                </a:lnTo>
                <a:lnTo>
                  <a:pt x="10853" y="8151"/>
                </a:lnTo>
                <a:lnTo>
                  <a:pt x="10804" y="8419"/>
                </a:lnTo>
                <a:lnTo>
                  <a:pt x="10731" y="8954"/>
                </a:lnTo>
                <a:lnTo>
                  <a:pt x="10683" y="9222"/>
                </a:lnTo>
                <a:lnTo>
                  <a:pt x="10659" y="9514"/>
                </a:lnTo>
                <a:lnTo>
                  <a:pt x="10683" y="9806"/>
                </a:lnTo>
                <a:lnTo>
                  <a:pt x="10707" y="9952"/>
                </a:lnTo>
                <a:lnTo>
                  <a:pt x="10780" y="10074"/>
                </a:lnTo>
                <a:lnTo>
                  <a:pt x="10926" y="10293"/>
                </a:lnTo>
                <a:lnTo>
                  <a:pt x="10999" y="10390"/>
                </a:lnTo>
                <a:lnTo>
                  <a:pt x="11096" y="10463"/>
                </a:lnTo>
                <a:lnTo>
                  <a:pt x="11194" y="10512"/>
                </a:lnTo>
                <a:lnTo>
                  <a:pt x="11315" y="10560"/>
                </a:lnTo>
                <a:lnTo>
                  <a:pt x="11583" y="10633"/>
                </a:lnTo>
                <a:lnTo>
                  <a:pt x="11875" y="10633"/>
                </a:lnTo>
                <a:lnTo>
                  <a:pt x="12191" y="10609"/>
                </a:lnTo>
                <a:lnTo>
                  <a:pt x="12337" y="10633"/>
                </a:lnTo>
                <a:lnTo>
                  <a:pt x="12459" y="10682"/>
                </a:lnTo>
                <a:lnTo>
                  <a:pt x="12556" y="10755"/>
                </a:lnTo>
                <a:lnTo>
                  <a:pt x="12629" y="10852"/>
                </a:lnTo>
                <a:lnTo>
                  <a:pt x="12702" y="10974"/>
                </a:lnTo>
                <a:lnTo>
                  <a:pt x="12751" y="11096"/>
                </a:lnTo>
                <a:lnTo>
                  <a:pt x="12800" y="11363"/>
                </a:lnTo>
                <a:lnTo>
                  <a:pt x="12848" y="11485"/>
                </a:lnTo>
                <a:lnTo>
                  <a:pt x="12897" y="11607"/>
                </a:lnTo>
                <a:lnTo>
                  <a:pt x="12946" y="11728"/>
                </a:lnTo>
                <a:lnTo>
                  <a:pt x="13043" y="11826"/>
                </a:lnTo>
                <a:lnTo>
                  <a:pt x="13165" y="12020"/>
                </a:lnTo>
                <a:lnTo>
                  <a:pt x="13262" y="12215"/>
                </a:lnTo>
                <a:lnTo>
                  <a:pt x="13311" y="12434"/>
                </a:lnTo>
                <a:lnTo>
                  <a:pt x="13311" y="12677"/>
                </a:lnTo>
                <a:lnTo>
                  <a:pt x="13311" y="13091"/>
                </a:lnTo>
                <a:lnTo>
                  <a:pt x="13359" y="13505"/>
                </a:lnTo>
                <a:lnTo>
                  <a:pt x="13408" y="13699"/>
                </a:lnTo>
                <a:lnTo>
                  <a:pt x="13457" y="13894"/>
                </a:lnTo>
                <a:lnTo>
                  <a:pt x="13554" y="14088"/>
                </a:lnTo>
                <a:lnTo>
                  <a:pt x="13651" y="14283"/>
                </a:lnTo>
                <a:lnTo>
                  <a:pt x="13822" y="14526"/>
                </a:lnTo>
                <a:lnTo>
                  <a:pt x="13919" y="14624"/>
                </a:lnTo>
                <a:lnTo>
                  <a:pt x="14016" y="14721"/>
                </a:lnTo>
                <a:lnTo>
                  <a:pt x="14138" y="14794"/>
                </a:lnTo>
                <a:lnTo>
                  <a:pt x="14260" y="14843"/>
                </a:lnTo>
                <a:lnTo>
                  <a:pt x="14406" y="14867"/>
                </a:lnTo>
                <a:lnTo>
                  <a:pt x="14576" y="14843"/>
                </a:lnTo>
                <a:lnTo>
                  <a:pt x="14698" y="14794"/>
                </a:lnTo>
                <a:lnTo>
                  <a:pt x="14819" y="14745"/>
                </a:lnTo>
                <a:lnTo>
                  <a:pt x="14917" y="14648"/>
                </a:lnTo>
                <a:lnTo>
                  <a:pt x="15014" y="14551"/>
                </a:lnTo>
                <a:lnTo>
                  <a:pt x="15355" y="14502"/>
                </a:lnTo>
                <a:lnTo>
                  <a:pt x="15695" y="14429"/>
                </a:lnTo>
                <a:lnTo>
                  <a:pt x="16377" y="14234"/>
                </a:lnTo>
                <a:lnTo>
                  <a:pt x="16717" y="14113"/>
                </a:lnTo>
                <a:lnTo>
                  <a:pt x="17034" y="13967"/>
                </a:lnTo>
                <a:lnTo>
                  <a:pt x="17350" y="13821"/>
                </a:lnTo>
                <a:lnTo>
                  <a:pt x="17691" y="13699"/>
                </a:lnTo>
                <a:lnTo>
                  <a:pt x="17472" y="14113"/>
                </a:lnTo>
                <a:lnTo>
                  <a:pt x="17228" y="14526"/>
                </a:lnTo>
                <a:lnTo>
                  <a:pt x="17107" y="14526"/>
                </a:lnTo>
                <a:lnTo>
                  <a:pt x="16961" y="14551"/>
                </a:lnTo>
                <a:lnTo>
                  <a:pt x="16669" y="14599"/>
                </a:lnTo>
                <a:lnTo>
                  <a:pt x="16231" y="14721"/>
                </a:lnTo>
                <a:lnTo>
                  <a:pt x="15233" y="15013"/>
                </a:lnTo>
                <a:lnTo>
                  <a:pt x="14284" y="15329"/>
                </a:lnTo>
                <a:lnTo>
                  <a:pt x="14260" y="15354"/>
                </a:lnTo>
                <a:lnTo>
                  <a:pt x="14235" y="15378"/>
                </a:lnTo>
                <a:lnTo>
                  <a:pt x="14235" y="15402"/>
                </a:lnTo>
                <a:lnTo>
                  <a:pt x="14284" y="15427"/>
                </a:lnTo>
                <a:lnTo>
                  <a:pt x="14454" y="15451"/>
                </a:lnTo>
                <a:lnTo>
                  <a:pt x="14673" y="15475"/>
                </a:lnTo>
                <a:lnTo>
                  <a:pt x="14868" y="15451"/>
                </a:lnTo>
                <a:lnTo>
                  <a:pt x="15063" y="15427"/>
                </a:lnTo>
                <a:lnTo>
                  <a:pt x="15452" y="15329"/>
                </a:lnTo>
                <a:lnTo>
                  <a:pt x="15841" y="15232"/>
                </a:lnTo>
                <a:lnTo>
                  <a:pt x="16304" y="15110"/>
                </a:lnTo>
                <a:lnTo>
                  <a:pt x="16766" y="14989"/>
                </a:lnTo>
                <a:lnTo>
                  <a:pt x="16936" y="14989"/>
                </a:lnTo>
                <a:lnTo>
                  <a:pt x="16815" y="15159"/>
                </a:lnTo>
                <a:lnTo>
                  <a:pt x="16571" y="15500"/>
                </a:lnTo>
                <a:lnTo>
                  <a:pt x="16231" y="15524"/>
                </a:lnTo>
                <a:lnTo>
                  <a:pt x="15890" y="15573"/>
                </a:lnTo>
                <a:lnTo>
                  <a:pt x="15233" y="15767"/>
                </a:lnTo>
                <a:lnTo>
                  <a:pt x="14381" y="16011"/>
                </a:lnTo>
                <a:lnTo>
                  <a:pt x="13968" y="16132"/>
                </a:lnTo>
                <a:lnTo>
                  <a:pt x="13530" y="16230"/>
                </a:lnTo>
                <a:lnTo>
                  <a:pt x="13505" y="16278"/>
                </a:lnTo>
                <a:lnTo>
                  <a:pt x="13481" y="16303"/>
                </a:lnTo>
                <a:lnTo>
                  <a:pt x="13505" y="16351"/>
                </a:lnTo>
                <a:lnTo>
                  <a:pt x="13554" y="16376"/>
                </a:lnTo>
                <a:lnTo>
                  <a:pt x="13919" y="16351"/>
                </a:lnTo>
                <a:lnTo>
                  <a:pt x="14284" y="16327"/>
                </a:lnTo>
                <a:lnTo>
                  <a:pt x="14625" y="16303"/>
                </a:lnTo>
                <a:lnTo>
                  <a:pt x="14990" y="16230"/>
                </a:lnTo>
                <a:lnTo>
                  <a:pt x="15549" y="16132"/>
                </a:lnTo>
                <a:lnTo>
                  <a:pt x="16133" y="16011"/>
                </a:lnTo>
                <a:lnTo>
                  <a:pt x="15866" y="16278"/>
                </a:lnTo>
                <a:lnTo>
                  <a:pt x="15574" y="16327"/>
                </a:lnTo>
                <a:lnTo>
                  <a:pt x="15282" y="16376"/>
                </a:lnTo>
                <a:lnTo>
                  <a:pt x="14698" y="16473"/>
                </a:lnTo>
                <a:lnTo>
                  <a:pt x="14308" y="16522"/>
                </a:lnTo>
                <a:lnTo>
                  <a:pt x="13943" y="16570"/>
                </a:lnTo>
                <a:lnTo>
                  <a:pt x="13578" y="16668"/>
                </a:lnTo>
                <a:lnTo>
                  <a:pt x="13408" y="16716"/>
                </a:lnTo>
                <a:lnTo>
                  <a:pt x="13238" y="16814"/>
                </a:lnTo>
                <a:lnTo>
                  <a:pt x="13213" y="16814"/>
                </a:lnTo>
                <a:lnTo>
                  <a:pt x="13213" y="16838"/>
                </a:lnTo>
                <a:lnTo>
                  <a:pt x="13238" y="16862"/>
                </a:lnTo>
                <a:lnTo>
                  <a:pt x="13262" y="16887"/>
                </a:lnTo>
                <a:lnTo>
                  <a:pt x="13457" y="16911"/>
                </a:lnTo>
                <a:lnTo>
                  <a:pt x="14065" y="16911"/>
                </a:lnTo>
                <a:lnTo>
                  <a:pt x="14479" y="16887"/>
                </a:lnTo>
                <a:lnTo>
                  <a:pt x="14868" y="16838"/>
                </a:lnTo>
                <a:lnTo>
                  <a:pt x="15282" y="16789"/>
                </a:lnTo>
                <a:lnTo>
                  <a:pt x="15014" y="17008"/>
                </a:lnTo>
                <a:lnTo>
                  <a:pt x="14722" y="17203"/>
                </a:lnTo>
                <a:lnTo>
                  <a:pt x="14552" y="17179"/>
                </a:lnTo>
                <a:lnTo>
                  <a:pt x="14357" y="17154"/>
                </a:lnTo>
                <a:lnTo>
                  <a:pt x="13968" y="17179"/>
                </a:lnTo>
                <a:lnTo>
                  <a:pt x="13603" y="17203"/>
                </a:lnTo>
                <a:lnTo>
                  <a:pt x="13238" y="17227"/>
                </a:lnTo>
                <a:lnTo>
                  <a:pt x="12532" y="17300"/>
                </a:lnTo>
                <a:lnTo>
                  <a:pt x="12483" y="17325"/>
                </a:lnTo>
                <a:lnTo>
                  <a:pt x="12459" y="17373"/>
                </a:lnTo>
                <a:lnTo>
                  <a:pt x="12483" y="17422"/>
                </a:lnTo>
                <a:lnTo>
                  <a:pt x="12532" y="17446"/>
                </a:lnTo>
                <a:lnTo>
                  <a:pt x="13165" y="17519"/>
                </a:lnTo>
                <a:lnTo>
                  <a:pt x="13481" y="17544"/>
                </a:lnTo>
                <a:lnTo>
                  <a:pt x="13797" y="17568"/>
                </a:lnTo>
                <a:lnTo>
                  <a:pt x="14089" y="17592"/>
                </a:lnTo>
                <a:lnTo>
                  <a:pt x="13846" y="17714"/>
                </a:lnTo>
                <a:lnTo>
                  <a:pt x="13530" y="17836"/>
                </a:lnTo>
                <a:lnTo>
                  <a:pt x="13505" y="17811"/>
                </a:lnTo>
                <a:lnTo>
                  <a:pt x="13432" y="17787"/>
                </a:lnTo>
                <a:lnTo>
                  <a:pt x="13335" y="17763"/>
                </a:lnTo>
                <a:lnTo>
                  <a:pt x="13140" y="17763"/>
                </a:lnTo>
                <a:lnTo>
                  <a:pt x="12946" y="17787"/>
                </a:lnTo>
                <a:lnTo>
                  <a:pt x="12751" y="17787"/>
                </a:lnTo>
                <a:lnTo>
                  <a:pt x="12337" y="17763"/>
                </a:lnTo>
                <a:lnTo>
                  <a:pt x="11948" y="17763"/>
                </a:lnTo>
                <a:lnTo>
                  <a:pt x="11899" y="17787"/>
                </a:lnTo>
                <a:lnTo>
                  <a:pt x="11899" y="17836"/>
                </a:lnTo>
                <a:lnTo>
                  <a:pt x="12021" y="17957"/>
                </a:lnTo>
                <a:lnTo>
                  <a:pt x="12167" y="18030"/>
                </a:lnTo>
                <a:lnTo>
                  <a:pt x="11948" y="17982"/>
                </a:lnTo>
                <a:lnTo>
                  <a:pt x="11656" y="17957"/>
                </a:lnTo>
                <a:lnTo>
                  <a:pt x="11534" y="17957"/>
                </a:lnTo>
                <a:lnTo>
                  <a:pt x="11413" y="17982"/>
                </a:lnTo>
                <a:lnTo>
                  <a:pt x="11340" y="18030"/>
                </a:lnTo>
                <a:lnTo>
                  <a:pt x="11340" y="18055"/>
                </a:lnTo>
                <a:lnTo>
                  <a:pt x="11315" y="18103"/>
                </a:lnTo>
                <a:lnTo>
                  <a:pt x="11340" y="18176"/>
                </a:lnTo>
                <a:lnTo>
                  <a:pt x="11388" y="18225"/>
                </a:lnTo>
                <a:lnTo>
                  <a:pt x="11559" y="18298"/>
                </a:lnTo>
                <a:lnTo>
                  <a:pt x="11753" y="18371"/>
                </a:lnTo>
                <a:lnTo>
                  <a:pt x="11510" y="18420"/>
                </a:lnTo>
                <a:lnTo>
                  <a:pt x="11437" y="18347"/>
                </a:lnTo>
                <a:lnTo>
                  <a:pt x="11291" y="18298"/>
                </a:lnTo>
                <a:lnTo>
                  <a:pt x="11121" y="18274"/>
                </a:lnTo>
                <a:lnTo>
                  <a:pt x="10926" y="18298"/>
                </a:lnTo>
                <a:lnTo>
                  <a:pt x="10756" y="18347"/>
                </a:lnTo>
                <a:lnTo>
                  <a:pt x="10731" y="18371"/>
                </a:lnTo>
                <a:lnTo>
                  <a:pt x="10731" y="18395"/>
                </a:lnTo>
                <a:lnTo>
                  <a:pt x="10731" y="18420"/>
                </a:lnTo>
                <a:lnTo>
                  <a:pt x="10756" y="18444"/>
                </a:lnTo>
                <a:lnTo>
                  <a:pt x="11023" y="18541"/>
                </a:lnTo>
                <a:lnTo>
                  <a:pt x="10926" y="18566"/>
                </a:lnTo>
                <a:lnTo>
                  <a:pt x="10877" y="18541"/>
                </a:lnTo>
                <a:lnTo>
                  <a:pt x="10488" y="18541"/>
                </a:lnTo>
                <a:lnTo>
                  <a:pt x="9515" y="18566"/>
                </a:lnTo>
                <a:lnTo>
                  <a:pt x="8396" y="18566"/>
                </a:lnTo>
                <a:lnTo>
                  <a:pt x="7885" y="18517"/>
                </a:lnTo>
                <a:lnTo>
                  <a:pt x="7666" y="18493"/>
                </a:lnTo>
                <a:lnTo>
                  <a:pt x="7471" y="18444"/>
                </a:lnTo>
                <a:lnTo>
                  <a:pt x="7082" y="18322"/>
                </a:lnTo>
                <a:lnTo>
                  <a:pt x="6692" y="18176"/>
                </a:lnTo>
                <a:lnTo>
                  <a:pt x="6303" y="18006"/>
                </a:lnTo>
                <a:lnTo>
                  <a:pt x="5938" y="17836"/>
                </a:lnTo>
                <a:lnTo>
                  <a:pt x="5208" y="17446"/>
                </a:lnTo>
                <a:lnTo>
                  <a:pt x="4527" y="17008"/>
                </a:lnTo>
                <a:lnTo>
                  <a:pt x="4162" y="16765"/>
                </a:lnTo>
                <a:lnTo>
                  <a:pt x="3797" y="16473"/>
                </a:lnTo>
                <a:lnTo>
                  <a:pt x="3456" y="16181"/>
                </a:lnTo>
                <a:lnTo>
                  <a:pt x="3140" y="15865"/>
                </a:lnTo>
                <a:lnTo>
                  <a:pt x="2823" y="15548"/>
                </a:lnTo>
                <a:lnTo>
                  <a:pt x="2532" y="15208"/>
                </a:lnTo>
                <a:lnTo>
                  <a:pt x="2264" y="14843"/>
                </a:lnTo>
                <a:lnTo>
                  <a:pt x="1996" y="14478"/>
                </a:lnTo>
                <a:lnTo>
                  <a:pt x="1753" y="14113"/>
                </a:lnTo>
                <a:lnTo>
                  <a:pt x="1534" y="13699"/>
                </a:lnTo>
                <a:lnTo>
                  <a:pt x="1339" y="13310"/>
                </a:lnTo>
                <a:lnTo>
                  <a:pt x="1169" y="12896"/>
                </a:lnTo>
                <a:lnTo>
                  <a:pt x="999" y="12483"/>
                </a:lnTo>
                <a:lnTo>
                  <a:pt x="877" y="12045"/>
                </a:lnTo>
                <a:lnTo>
                  <a:pt x="755" y="11607"/>
                </a:lnTo>
                <a:lnTo>
                  <a:pt x="682" y="11169"/>
                </a:lnTo>
                <a:lnTo>
                  <a:pt x="609" y="10658"/>
                </a:lnTo>
                <a:lnTo>
                  <a:pt x="561" y="10147"/>
                </a:lnTo>
                <a:lnTo>
                  <a:pt x="561" y="9611"/>
                </a:lnTo>
                <a:lnTo>
                  <a:pt x="585" y="9100"/>
                </a:lnTo>
                <a:lnTo>
                  <a:pt x="780" y="9319"/>
                </a:lnTo>
                <a:lnTo>
                  <a:pt x="974" y="9514"/>
                </a:lnTo>
                <a:lnTo>
                  <a:pt x="1218" y="9684"/>
                </a:lnTo>
                <a:lnTo>
                  <a:pt x="1510" y="9855"/>
                </a:lnTo>
                <a:lnTo>
                  <a:pt x="1777" y="10001"/>
                </a:lnTo>
                <a:lnTo>
                  <a:pt x="2021" y="10171"/>
                </a:lnTo>
                <a:lnTo>
                  <a:pt x="2215" y="10341"/>
                </a:lnTo>
                <a:lnTo>
                  <a:pt x="2410" y="10536"/>
                </a:lnTo>
                <a:lnTo>
                  <a:pt x="2580" y="10731"/>
                </a:lnTo>
                <a:lnTo>
                  <a:pt x="2702" y="10974"/>
                </a:lnTo>
                <a:lnTo>
                  <a:pt x="2848" y="11217"/>
                </a:lnTo>
                <a:lnTo>
                  <a:pt x="2945" y="11509"/>
                </a:lnTo>
                <a:lnTo>
                  <a:pt x="3213" y="12191"/>
                </a:lnTo>
                <a:lnTo>
                  <a:pt x="3480" y="12848"/>
                </a:lnTo>
                <a:lnTo>
                  <a:pt x="3772" y="13529"/>
                </a:lnTo>
                <a:lnTo>
                  <a:pt x="3894" y="13869"/>
                </a:lnTo>
                <a:lnTo>
                  <a:pt x="3991" y="14210"/>
                </a:lnTo>
                <a:lnTo>
                  <a:pt x="4162" y="14843"/>
                </a:lnTo>
                <a:lnTo>
                  <a:pt x="4308" y="15475"/>
                </a:lnTo>
                <a:lnTo>
                  <a:pt x="4405" y="15792"/>
                </a:lnTo>
                <a:lnTo>
                  <a:pt x="4502" y="16108"/>
                </a:lnTo>
                <a:lnTo>
                  <a:pt x="4648" y="16400"/>
                </a:lnTo>
                <a:lnTo>
                  <a:pt x="4819" y="16692"/>
                </a:lnTo>
                <a:lnTo>
                  <a:pt x="4867" y="16765"/>
                </a:lnTo>
                <a:lnTo>
                  <a:pt x="4940" y="16789"/>
                </a:lnTo>
                <a:lnTo>
                  <a:pt x="5038" y="16789"/>
                </a:lnTo>
                <a:lnTo>
                  <a:pt x="5111" y="16765"/>
                </a:lnTo>
                <a:lnTo>
                  <a:pt x="5232" y="16692"/>
                </a:lnTo>
                <a:lnTo>
                  <a:pt x="5305" y="16570"/>
                </a:lnTo>
                <a:lnTo>
                  <a:pt x="5378" y="16473"/>
                </a:lnTo>
                <a:lnTo>
                  <a:pt x="5403" y="16351"/>
                </a:lnTo>
                <a:lnTo>
                  <a:pt x="5451" y="16084"/>
                </a:lnTo>
                <a:lnTo>
                  <a:pt x="5476" y="15816"/>
                </a:lnTo>
                <a:lnTo>
                  <a:pt x="5524" y="15573"/>
                </a:lnTo>
                <a:lnTo>
                  <a:pt x="5573" y="15329"/>
                </a:lnTo>
                <a:lnTo>
                  <a:pt x="5670" y="15110"/>
                </a:lnTo>
                <a:lnTo>
                  <a:pt x="5792" y="14891"/>
                </a:lnTo>
                <a:lnTo>
                  <a:pt x="6035" y="14478"/>
                </a:lnTo>
                <a:lnTo>
                  <a:pt x="6327" y="14064"/>
                </a:lnTo>
                <a:lnTo>
                  <a:pt x="6522" y="13796"/>
                </a:lnTo>
                <a:lnTo>
                  <a:pt x="6741" y="13480"/>
                </a:lnTo>
                <a:lnTo>
                  <a:pt x="6936" y="13164"/>
                </a:lnTo>
                <a:lnTo>
                  <a:pt x="7106" y="12799"/>
                </a:lnTo>
                <a:lnTo>
                  <a:pt x="7155" y="12629"/>
                </a:lnTo>
                <a:lnTo>
                  <a:pt x="7203" y="12458"/>
                </a:lnTo>
                <a:lnTo>
                  <a:pt x="7228" y="12264"/>
                </a:lnTo>
                <a:lnTo>
                  <a:pt x="7228" y="12093"/>
                </a:lnTo>
                <a:lnTo>
                  <a:pt x="7203" y="11923"/>
                </a:lnTo>
                <a:lnTo>
                  <a:pt x="7155" y="11753"/>
                </a:lnTo>
                <a:lnTo>
                  <a:pt x="7082" y="11607"/>
                </a:lnTo>
                <a:lnTo>
                  <a:pt x="6960" y="11436"/>
                </a:lnTo>
                <a:lnTo>
                  <a:pt x="6863" y="11315"/>
                </a:lnTo>
                <a:lnTo>
                  <a:pt x="6717" y="11217"/>
                </a:lnTo>
                <a:lnTo>
                  <a:pt x="6449" y="11023"/>
                </a:lnTo>
                <a:lnTo>
                  <a:pt x="6157" y="10852"/>
                </a:lnTo>
                <a:lnTo>
                  <a:pt x="5865" y="10706"/>
                </a:lnTo>
                <a:lnTo>
                  <a:pt x="5062" y="10341"/>
                </a:lnTo>
                <a:lnTo>
                  <a:pt x="4648" y="10147"/>
                </a:lnTo>
                <a:lnTo>
                  <a:pt x="4235" y="10001"/>
                </a:lnTo>
                <a:lnTo>
                  <a:pt x="3991" y="9952"/>
                </a:lnTo>
                <a:lnTo>
                  <a:pt x="3724" y="9928"/>
                </a:lnTo>
                <a:lnTo>
                  <a:pt x="3456" y="9879"/>
                </a:lnTo>
                <a:lnTo>
                  <a:pt x="3334" y="9830"/>
                </a:lnTo>
                <a:lnTo>
                  <a:pt x="3213" y="9782"/>
                </a:lnTo>
                <a:lnTo>
                  <a:pt x="3042" y="9684"/>
                </a:lnTo>
                <a:lnTo>
                  <a:pt x="2872" y="9538"/>
                </a:lnTo>
                <a:lnTo>
                  <a:pt x="2726" y="9392"/>
                </a:lnTo>
                <a:lnTo>
                  <a:pt x="2580" y="9271"/>
                </a:lnTo>
                <a:lnTo>
                  <a:pt x="2459" y="9173"/>
                </a:lnTo>
                <a:lnTo>
                  <a:pt x="2337" y="9125"/>
                </a:lnTo>
                <a:lnTo>
                  <a:pt x="2069" y="9052"/>
                </a:lnTo>
                <a:lnTo>
                  <a:pt x="1923" y="9027"/>
                </a:lnTo>
                <a:lnTo>
                  <a:pt x="1826" y="8954"/>
                </a:lnTo>
                <a:lnTo>
                  <a:pt x="1777" y="8906"/>
                </a:lnTo>
                <a:lnTo>
                  <a:pt x="1753" y="8808"/>
                </a:lnTo>
                <a:lnTo>
                  <a:pt x="1753" y="8735"/>
                </a:lnTo>
                <a:lnTo>
                  <a:pt x="1777" y="8638"/>
                </a:lnTo>
                <a:lnTo>
                  <a:pt x="1850" y="8541"/>
                </a:lnTo>
                <a:lnTo>
                  <a:pt x="1948" y="8443"/>
                </a:lnTo>
                <a:lnTo>
                  <a:pt x="2069" y="8346"/>
                </a:lnTo>
                <a:lnTo>
                  <a:pt x="2191" y="8273"/>
                </a:lnTo>
                <a:lnTo>
                  <a:pt x="2483" y="8127"/>
                </a:lnTo>
                <a:lnTo>
                  <a:pt x="3091" y="7908"/>
                </a:lnTo>
                <a:lnTo>
                  <a:pt x="3261" y="7835"/>
                </a:lnTo>
                <a:lnTo>
                  <a:pt x="3407" y="7738"/>
                </a:lnTo>
                <a:lnTo>
                  <a:pt x="3675" y="7543"/>
                </a:lnTo>
                <a:lnTo>
                  <a:pt x="3918" y="7300"/>
                </a:lnTo>
                <a:lnTo>
                  <a:pt x="4137" y="7032"/>
                </a:lnTo>
                <a:lnTo>
                  <a:pt x="4429" y="6716"/>
                </a:lnTo>
                <a:lnTo>
                  <a:pt x="4721" y="6448"/>
                </a:lnTo>
                <a:lnTo>
                  <a:pt x="5038" y="6229"/>
                </a:lnTo>
                <a:lnTo>
                  <a:pt x="5208" y="6107"/>
                </a:lnTo>
                <a:lnTo>
                  <a:pt x="5403" y="6010"/>
                </a:lnTo>
                <a:lnTo>
                  <a:pt x="5646" y="5913"/>
                </a:lnTo>
                <a:lnTo>
                  <a:pt x="5889" y="5791"/>
                </a:lnTo>
                <a:lnTo>
                  <a:pt x="5987" y="5718"/>
                </a:lnTo>
                <a:lnTo>
                  <a:pt x="6084" y="5645"/>
                </a:lnTo>
                <a:lnTo>
                  <a:pt x="6157" y="5548"/>
                </a:lnTo>
                <a:lnTo>
                  <a:pt x="6206" y="5426"/>
                </a:lnTo>
                <a:lnTo>
                  <a:pt x="6206" y="5305"/>
                </a:lnTo>
                <a:lnTo>
                  <a:pt x="6181" y="5207"/>
                </a:lnTo>
                <a:lnTo>
                  <a:pt x="6108" y="5086"/>
                </a:lnTo>
                <a:lnTo>
                  <a:pt x="6035" y="5013"/>
                </a:lnTo>
                <a:lnTo>
                  <a:pt x="5841" y="4842"/>
                </a:lnTo>
                <a:lnTo>
                  <a:pt x="5670" y="4721"/>
                </a:lnTo>
                <a:lnTo>
                  <a:pt x="5573" y="4648"/>
                </a:lnTo>
                <a:lnTo>
                  <a:pt x="5330" y="4648"/>
                </a:lnTo>
                <a:lnTo>
                  <a:pt x="5232" y="4672"/>
                </a:lnTo>
                <a:lnTo>
                  <a:pt x="4989" y="4794"/>
                </a:lnTo>
                <a:lnTo>
                  <a:pt x="4794" y="4891"/>
                </a:lnTo>
                <a:lnTo>
                  <a:pt x="4429" y="5013"/>
                </a:lnTo>
                <a:lnTo>
                  <a:pt x="4235" y="5013"/>
                </a:lnTo>
                <a:lnTo>
                  <a:pt x="4113" y="4964"/>
                </a:lnTo>
                <a:lnTo>
                  <a:pt x="3991" y="4915"/>
                </a:lnTo>
                <a:lnTo>
                  <a:pt x="3894" y="4842"/>
                </a:lnTo>
                <a:lnTo>
                  <a:pt x="3870" y="4794"/>
                </a:lnTo>
                <a:lnTo>
                  <a:pt x="3845" y="4745"/>
                </a:lnTo>
                <a:lnTo>
                  <a:pt x="3845" y="4696"/>
                </a:lnTo>
                <a:lnTo>
                  <a:pt x="3870" y="4648"/>
                </a:lnTo>
                <a:lnTo>
                  <a:pt x="3918" y="4599"/>
                </a:lnTo>
                <a:lnTo>
                  <a:pt x="3991" y="4550"/>
                </a:lnTo>
                <a:lnTo>
                  <a:pt x="4113" y="4477"/>
                </a:lnTo>
                <a:lnTo>
                  <a:pt x="4259" y="4429"/>
                </a:lnTo>
                <a:lnTo>
                  <a:pt x="4575" y="4331"/>
                </a:lnTo>
                <a:lnTo>
                  <a:pt x="4770" y="4210"/>
                </a:lnTo>
                <a:lnTo>
                  <a:pt x="4940" y="4112"/>
                </a:lnTo>
                <a:lnTo>
                  <a:pt x="5013" y="4088"/>
                </a:lnTo>
                <a:lnTo>
                  <a:pt x="5111" y="4088"/>
                </a:lnTo>
                <a:lnTo>
                  <a:pt x="5208" y="4112"/>
                </a:lnTo>
                <a:lnTo>
                  <a:pt x="5354" y="4185"/>
                </a:lnTo>
                <a:lnTo>
                  <a:pt x="5646" y="4356"/>
                </a:lnTo>
                <a:lnTo>
                  <a:pt x="5768" y="4453"/>
                </a:lnTo>
                <a:lnTo>
                  <a:pt x="5914" y="4526"/>
                </a:lnTo>
                <a:lnTo>
                  <a:pt x="6060" y="4550"/>
                </a:lnTo>
                <a:lnTo>
                  <a:pt x="6206" y="4550"/>
                </a:lnTo>
                <a:lnTo>
                  <a:pt x="6327" y="4526"/>
                </a:lnTo>
                <a:lnTo>
                  <a:pt x="6425" y="4453"/>
                </a:lnTo>
                <a:lnTo>
                  <a:pt x="6498" y="4356"/>
                </a:lnTo>
                <a:lnTo>
                  <a:pt x="6546" y="4234"/>
                </a:lnTo>
                <a:lnTo>
                  <a:pt x="6571" y="4112"/>
                </a:lnTo>
                <a:lnTo>
                  <a:pt x="6546" y="3966"/>
                </a:lnTo>
                <a:lnTo>
                  <a:pt x="6473" y="3772"/>
                </a:lnTo>
                <a:lnTo>
                  <a:pt x="6400" y="3553"/>
                </a:lnTo>
                <a:lnTo>
                  <a:pt x="6376" y="3504"/>
                </a:lnTo>
                <a:lnTo>
                  <a:pt x="6400" y="3431"/>
                </a:lnTo>
                <a:lnTo>
                  <a:pt x="6449" y="3236"/>
                </a:lnTo>
                <a:lnTo>
                  <a:pt x="6546" y="3066"/>
                </a:lnTo>
                <a:lnTo>
                  <a:pt x="6595" y="2920"/>
                </a:lnTo>
                <a:lnTo>
                  <a:pt x="6619" y="2774"/>
                </a:lnTo>
                <a:lnTo>
                  <a:pt x="6595" y="2628"/>
                </a:lnTo>
                <a:lnTo>
                  <a:pt x="6522" y="2506"/>
                </a:lnTo>
                <a:lnTo>
                  <a:pt x="6400" y="2409"/>
                </a:lnTo>
                <a:lnTo>
                  <a:pt x="6327" y="2360"/>
                </a:lnTo>
                <a:lnTo>
                  <a:pt x="6254" y="2336"/>
                </a:lnTo>
                <a:lnTo>
                  <a:pt x="6157" y="2312"/>
                </a:lnTo>
                <a:lnTo>
                  <a:pt x="6084" y="2312"/>
                </a:lnTo>
                <a:lnTo>
                  <a:pt x="5914" y="2360"/>
                </a:lnTo>
                <a:lnTo>
                  <a:pt x="5719" y="2433"/>
                </a:lnTo>
                <a:lnTo>
                  <a:pt x="5549" y="2531"/>
                </a:lnTo>
                <a:lnTo>
                  <a:pt x="5378" y="2652"/>
                </a:lnTo>
                <a:lnTo>
                  <a:pt x="5135" y="2847"/>
                </a:lnTo>
                <a:lnTo>
                  <a:pt x="4770" y="3115"/>
                </a:lnTo>
                <a:lnTo>
                  <a:pt x="4600" y="3236"/>
                </a:lnTo>
                <a:lnTo>
                  <a:pt x="4405" y="3358"/>
                </a:lnTo>
                <a:lnTo>
                  <a:pt x="4283" y="3407"/>
                </a:lnTo>
                <a:lnTo>
                  <a:pt x="4113" y="3431"/>
                </a:lnTo>
                <a:lnTo>
                  <a:pt x="3967" y="3455"/>
                </a:lnTo>
                <a:lnTo>
                  <a:pt x="3797" y="3431"/>
                </a:lnTo>
                <a:lnTo>
                  <a:pt x="3456" y="3358"/>
                </a:lnTo>
                <a:lnTo>
                  <a:pt x="3140" y="3261"/>
                </a:lnTo>
                <a:lnTo>
                  <a:pt x="3383" y="3017"/>
                </a:lnTo>
                <a:lnTo>
                  <a:pt x="3651" y="2774"/>
                </a:lnTo>
                <a:lnTo>
                  <a:pt x="3918" y="2555"/>
                </a:lnTo>
                <a:lnTo>
                  <a:pt x="4186" y="2336"/>
                </a:lnTo>
                <a:lnTo>
                  <a:pt x="4478" y="2141"/>
                </a:lnTo>
                <a:lnTo>
                  <a:pt x="4770" y="1947"/>
                </a:lnTo>
                <a:lnTo>
                  <a:pt x="5062" y="1776"/>
                </a:lnTo>
                <a:lnTo>
                  <a:pt x="5378" y="1630"/>
                </a:lnTo>
                <a:lnTo>
                  <a:pt x="5719" y="1484"/>
                </a:lnTo>
                <a:lnTo>
                  <a:pt x="6084" y="1363"/>
                </a:lnTo>
                <a:lnTo>
                  <a:pt x="6814" y="1144"/>
                </a:lnTo>
                <a:lnTo>
                  <a:pt x="7544" y="949"/>
                </a:lnTo>
                <a:lnTo>
                  <a:pt x="8298" y="779"/>
                </a:lnTo>
                <a:lnTo>
                  <a:pt x="8323" y="803"/>
                </a:lnTo>
                <a:lnTo>
                  <a:pt x="8736" y="803"/>
                </a:lnTo>
                <a:lnTo>
                  <a:pt x="9685" y="779"/>
                </a:lnTo>
                <a:lnTo>
                  <a:pt x="10245" y="754"/>
                </a:lnTo>
                <a:close/>
                <a:moveTo>
                  <a:pt x="9588" y="0"/>
                </a:moveTo>
                <a:lnTo>
                  <a:pt x="9174" y="24"/>
                </a:lnTo>
                <a:lnTo>
                  <a:pt x="8761" y="122"/>
                </a:lnTo>
                <a:lnTo>
                  <a:pt x="7958" y="292"/>
                </a:lnTo>
                <a:lnTo>
                  <a:pt x="6984" y="511"/>
                </a:lnTo>
                <a:lnTo>
                  <a:pt x="6498" y="657"/>
                </a:lnTo>
                <a:lnTo>
                  <a:pt x="6035" y="779"/>
                </a:lnTo>
                <a:lnTo>
                  <a:pt x="5573" y="949"/>
                </a:lnTo>
                <a:lnTo>
                  <a:pt x="5135" y="1119"/>
                </a:lnTo>
                <a:lnTo>
                  <a:pt x="4721" y="1314"/>
                </a:lnTo>
                <a:lnTo>
                  <a:pt x="4332" y="1557"/>
                </a:lnTo>
                <a:lnTo>
                  <a:pt x="3943" y="1801"/>
                </a:lnTo>
                <a:lnTo>
                  <a:pt x="3578" y="2093"/>
                </a:lnTo>
                <a:lnTo>
                  <a:pt x="3213" y="2385"/>
                </a:lnTo>
                <a:lnTo>
                  <a:pt x="2872" y="2725"/>
                </a:lnTo>
                <a:lnTo>
                  <a:pt x="2580" y="3042"/>
                </a:lnTo>
                <a:lnTo>
                  <a:pt x="2288" y="3358"/>
                </a:lnTo>
                <a:lnTo>
                  <a:pt x="2021" y="3699"/>
                </a:lnTo>
                <a:lnTo>
                  <a:pt x="1777" y="4064"/>
                </a:lnTo>
                <a:lnTo>
                  <a:pt x="1534" y="4429"/>
                </a:lnTo>
                <a:lnTo>
                  <a:pt x="1315" y="4794"/>
                </a:lnTo>
                <a:lnTo>
                  <a:pt x="1120" y="5159"/>
                </a:lnTo>
                <a:lnTo>
                  <a:pt x="926" y="5548"/>
                </a:lnTo>
                <a:lnTo>
                  <a:pt x="780" y="5961"/>
                </a:lnTo>
                <a:lnTo>
                  <a:pt x="609" y="6351"/>
                </a:lnTo>
                <a:lnTo>
                  <a:pt x="488" y="6764"/>
                </a:lnTo>
                <a:lnTo>
                  <a:pt x="366" y="7178"/>
                </a:lnTo>
                <a:lnTo>
                  <a:pt x="269" y="7616"/>
                </a:lnTo>
                <a:lnTo>
                  <a:pt x="196" y="8030"/>
                </a:lnTo>
                <a:lnTo>
                  <a:pt x="123" y="8468"/>
                </a:lnTo>
                <a:lnTo>
                  <a:pt x="74" y="8906"/>
                </a:lnTo>
                <a:lnTo>
                  <a:pt x="25" y="9344"/>
                </a:lnTo>
                <a:lnTo>
                  <a:pt x="1" y="9782"/>
                </a:lnTo>
                <a:lnTo>
                  <a:pt x="25" y="10220"/>
                </a:lnTo>
                <a:lnTo>
                  <a:pt x="50" y="10633"/>
                </a:lnTo>
                <a:lnTo>
                  <a:pt x="98" y="11071"/>
                </a:lnTo>
                <a:lnTo>
                  <a:pt x="171" y="11485"/>
                </a:lnTo>
                <a:lnTo>
                  <a:pt x="244" y="11899"/>
                </a:lnTo>
                <a:lnTo>
                  <a:pt x="366" y="12288"/>
                </a:lnTo>
                <a:lnTo>
                  <a:pt x="488" y="12677"/>
                </a:lnTo>
                <a:lnTo>
                  <a:pt x="634" y="13067"/>
                </a:lnTo>
                <a:lnTo>
                  <a:pt x="804" y="13456"/>
                </a:lnTo>
                <a:lnTo>
                  <a:pt x="974" y="13821"/>
                </a:lnTo>
                <a:lnTo>
                  <a:pt x="1169" y="14186"/>
                </a:lnTo>
                <a:lnTo>
                  <a:pt x="1388" y="14526"/>
                </a:lnTo>
                <a:lnTo>
                  <a:pt x="1607" y="14891"/>
                </a:lnTo>
                <a:lnTo>
                  <a:pt x="1850" y="15208"/>
                </a:lnTo>
                <a:lnTo>
                  <a:pt x="2118" y="15548"/>
                </a:lnTo>
                <a:lnTo>
                  <a:pt x="2386" y="15840"/>
                </a:lnTo>
                <a:lnTo>
                  <a:pt x="2653" y="16157"/>
                </a:lnTo>
                <a:lnTo>
                  <a:pt x="2945" y="16449"/>
                </a:lnTo>
                <a:lnTo>
                  <a:pt x="3261" y="16741"/>
                </a:lnTo>
                <a:lnTo>
                  <a:pt x="3578" y="17008"/>
                </a:lnTo>
                <a:lnTo>
                  <a:pt x="3918" y="17252"/>
                </a:lnTo>
                <a:lnTo>
                  <a:pt x="4259" y="17495"/>
                </a:lnTo>
                <a:lnTo>
                  <a:pt x="4600" y="17738"/>
                </a:lnTo>
                <a:lnTo>
                  <a:pt x="4965" y="17957"/>
                </a:lnTo>
                <a:lnTo>
                  <a:pt x="5330" y="18176"/>
                </a:lnTo>
                <a:lnTo>
                  <a:pt x="5719" y="18371"/>
                </a:lnTo>
                <a:lnTo>
                  <a:pt x="6108" y="18541"/>
                </a:lnTo>
                <a:lnTo>
                  <a:pt x="6498" y="18712"/>
                </a:lnTo>
                <a:lnTo>
                  <a:pt x="6911" y="18858"/>
                </a:lnTo>
                <a:lnTo>
                  <a:pt x="7301" y="19004"/>
                </a:lnTo>
                <a:lnTo>
                  <a:pt x="7860" y="19150"/>
                </a:lnTo>
                <a:lnTo>
                  <a:pt x="8420" y="19271"/>
                </a:lnTo>
                <a:lnTo>
                  <a:pt x="8712" y="19320"/>
                </a:lnTo>
                <a:lnTo>
                  <a:pt x="8980" y="19344"/>
                </a:lnTo>
                <a:lnTo>
                  <a:pt x="9272" y="19344"/>
                </a:lnTo>
                <a:lnTo>
                  <a:pt x="9564" y="19320"/>
                </a:lnTo>
                <a:lnTo>
                  <a:pt x="9637" y="19344"/>
                </a:lnTo>
                <a:lnTo>
                  <a:pt x="10050" y="19296"/>
                </a:lnTo>
                <a:lnTo>
                  <a:pt x="10440" y="19223"/>
                </a:lnTo>
                <a:lnTo>
                  <a:pt x="11267" y="19028"/>
                </a:lnTo>
                <a:lnTo>
                  <a:pt x="12240" y="18809"/>
                </a:lnTo>
                <a:lnTo>
                  <a:pt x="12702" y="18687"/>
                </a:lnTo>
                <a:lnTo>
                  <a:pt x="13189" y="18566"/>
                </a:lnTo>
                <a:lnTo>
                  <a:pt x="13627" y="18395"/>
                </a:lnTo>
                <a:lnTo>
                  <a:pt x="14065" y="18225"/>
                </a:lnTo>
                <a:lnTo>
                  <a:pt x="14479" y="18006"/>
                </a:lnTo>
                <a:lnTo>
                  <a:pt x="14868" y="17787"/>
                </a:lnTo>
                <a:lnTo>
                  <a:pt x="15257" y="17519"/>
                </a:lnTo>
                <a:lnTo>
                  <a:pt x="15622" y="17252"/>
                </a:lnTo>
                <a:lnTo>
                  <a:pt x="15987" y="16960"/>
                </a:lnTo>
                <a:lnTo>
                  <a:pt x="16328" y="16619"/>
                </a:lnTo>
                <a:lnTo>
                  <a:pt x="16425" y="16522"/>
                </a:lnTo>
                <a:lnTo>
                  <a:pt x="16450" y="16522"/>
                </a:lnTo>
                <a:lnTo>
                  <a:pt x="16474" y="16473"/>
                </a:lnTo>
                <a:lnTo>
                  <a:pt x="16498" y="16449"/>
                </a:lnTo>
                <a:lnTo>
                  <a:pt x="16985" y="15913"/>
                </a:lnTo>
                <a:lnTo>
                  <a:pt x="17399" y="15354"/>
                </a:lnTo>
                <a:lnTo>
                  <a:pt x="17788" y="14745"/>
                </a:lnTo>
                <a:lnTo>
                  <a:pt x="18104" y="14137"/>
                </a:lnTo>
                <a:lnTo>
                  <a:pt x="18396" y="13505"/>
                </a:lnTo>
                <a:lnTo>
                  <a:pt x="18640" y="12823"/>
                </a:lnTo>
                <a:lnTo>
                  <a:pt x="18834" y="12166"/>
                </a:lnTo>
                <a:lnTo>
                  <a:pt x="19004" y="11461"/>
                </a:lnTo>
                <a:lnTo>
                  <a:pt x="19029" y="11412"/>
                </a:lnTo>
                <a:lnTo>
                  <a:pt x="19053" y="11339"/>
                </a:lnTo>
                <a:lnTo>
                  <a:pt x="19053" y="11290"/>
                </a:lnTo>
                <a:lnTo>
                  <a:pt x="19029" y="11217"/>
                </a:lnTo>
                <a:lnTo>
                  <a:pt x="19150" y="10439"/>
                </a:lnTo>
                <a:lnTo>
                  <a:pt x="19199" y="9903"/>
                </a:lnTo>
                <a:lnTo>
                  <a:pt x="19199" y="9344"/>
                </a:lnTo>
                <a:lnTo>
                  <a:pt x="19175" y="8833"/>
                </a:lnTo>
                <a:lnTo>
                  <a:pt x="19126" y="8297"/>
                </a:lnTo>
                <a:lnTo>
                  <a:pt x="19150" y="8224"/>
                </a:lnTo>
                <a:lnTo>
                  <a:pt x="19150" y="8151"/>
                </a:lnTo>
                <a:lnTo>
                  <a:pt x="19126" y="8078"/>
                </a:lnTo>
                <a:lnTo>
                  <a:pt x="19077" y="8005"/>
                </a:lnTo>
                <a:lnTo>
                  <a:pt x="19004" y="7616"/>
                </a:lnTo>
                <a:lnTo>
                  <a:pt x="18907" y="7227"/>
                </a:lnTo>
                <a:lnTo>
                  <a:pt x="18785" y="6862"/>
                </a:lnTo>
                <a:lnTo>
                  <a:pt x="18664" y="6472"/>
                </a:lnTo>
                <a:lnTo>
                  <a:pt x="18518" y="6107"/>
                </a:lnTo>
                <a:lnTo>
                  <a:pt x="18348" y="5767"/>
                </a:lnTo>
                <a:lnTo>
                  <a:pt x="18177" y="5402"/>
                </a:lnTo>
                <a:lnTo>
                  <a:pt x="17983" y="5061"/>
                </a:lnTo>
                <a:lnTo>
                  <a:pt x="17764" y="4721"/>
                </a:lnTo>
                <a:lnTo>
                  <a:pt x="17545" y="4404"/>
                </a:lnTo>
                <a:lnTo>
                  <a:pt x="17326" y="4088"/>
                </a:lnTo>
                <a:lnTo>
                  <a:pt x="17082" y="3772"/>
                </a:lnTo>
                <a:lnTo>
                  <a:pt x="16815" y="3480"/>
                </a:lnTo>
                <a:lnTo>
                  <a:pt x="16547" y="3188"/>
                </a:lnTo>
                <a:lnTo>
                  <a:pt x="16255" y="2896"/>
                </a:lnTo>
                <a:lnTo>
                  <a:pt x="15963" y="2628"/>
                </a:lnTo>
                <a:lnTo>
                  <a:pt x="16036" y="2579"/>
                </a:lnTo>
                <a:lnTo>
                  <a:pt x="16060" y="2555"/>
                </a:lnTo>
                <a:lnTo>
                  <a:pt x="16085" y="2506"/>
                </a:lnTo>
                <a:lnTo>
                  <a:pt x="16060" y="2433"/>
                </a:lnTo>
                <a:lnTo>
                  <a:pt x="16012" y="2360"/>
                </a:lnTo>
                <a:lnTo>
                  <a:pt x="15939" y="2336"/>
                </a:lnTo>
                <a:lnTo>
                  <a:pt x="15793" y="2336"/>
                </a:lnTo>
                <a:lnTo>
                  <a:pt x="15647" y="2360"/>
                </a:lnTo>
                <a:lnTo>
                  <a:pt x="15209" y="2020"/>
                </a:lnTo>
                <a:lnTo>
                  <a:pt x="15257" y="1947"/>
                </a:lnTo>
                <a:lnTo>
                  <a:pt x="15282" y="1898"/>
                </a:lnTo>
                <a:lnTo>
                  <a:pt x="15282" y="1849"/>
                </a:lnTo>
                <a:lnTo>
                  <a:pt x="15257" y="1825"/>
                </a:lnTo>
                <a:lnTo>
                  <a:pt x="15160" y="1776"/>
                </a:lnTo>
                <a:lnTo>
                  <a:pt x="15063" y="1752"/>
                </a:lnTo>
                <a:lnTo>
                  <a:pt x="14844" y="1752"/>
                </a:lnTo>
                <a:lnTo>
                  <a:pt x="14162" y="1338"/>
                </a:lnTo>
                <a:lnTo>
                  <a:pt x="13432" y="949"/>
                </a:lnTo>
                <a:lnTo>
                  <a:pt x="13067" y="779"/>
                </a:lnTo>
                <a:lnTo>
                  <a:pt x="12678" y="608"/>
                </a:lnTo>
                <a:lnTo>
                  <a:pt x="12289" y="462"/>
                </a:lnTo>
                <a:lnTo>
                  <a:pt x="11899" y="341"/>
                </a:lnTo>
                <a:lnTo>
                  <a:pt x="11364" y="170"/>
                </a:lnTo>
                <a:lnTo>
                  <a:pt x="10780" y="73"/>
                </a:lnTo>
                <a:lnTo>
                  <a:pt x="10513" y="24"/>
                </a:lnTo>
                <a:lnTo>
                  <a:pt x="10221" y="0"/>
                </a:lnTo>
                <a:lnTo>
                  <a:pt x="9929" y="0"/>
                </a:lnTo>
                <a:lnTo>
                  <a:pt x="9637" y="24"/>
                </a:lnTo>
                <a:lnTo>
                  <a:pt x="9588" y="0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rgbClr val="1F4E79"/>
            </a:solidFill>
            <a:round/>
            <a:headEnd/>
            <a:tailEnd/>
          </a:ln>
        </p:spPr>
        <p:txBody>
          <a:bodyPr lIns="91425" tIns="91425" rIns="91425" bIns="91425" anchor="ctr"/>
          <a:lstStyle/>
          <a:p>
            <a:endParaRPr lang="es-ES"/>
          </a:p>
        </p:txBody>
      </p:sp>
      <p:sp>
        <p:nvSpPr>
          <p:cNvPr id="5" name="Google Shape;388;p38">
            <a:extLst>
              <a:ext uri="{FF2B5EF4-FFF2-40B4-BE49-F238E27FC236}">
                <a16:creationId xmlns:a16="http://schemas.microsoft.com/office/drawing/2014/main" id="{C45D53AC-3994-C542-A870-5EB6FEFF15FB}"/>
              </a:ext>
            </a:extLst>
          </p:cNvPr>
          <p:cNvSpPr/>
          <p:nvPr/>
        </p:nvSpPr>
        <p:spPr>
          <a:xfrm>
            <a:off x="5972429" y="1174749"/>
            <a:ext cx="930275" cy="917575"/>
          </a:xfrm>
          <a:custGeom>
            <a:avLst/>
            <a:gdLst/>
            <a:ahLst/>
            <a:cxnLst/>
            <a:rect l="l" t="t" r="r" b="b"/>
            <a:pathLst>
              <a:path w="19297" h="18251" extrusionOk="0">
                <a:moveTo>
                  <a:pt x="18396" y="828"/>
                </a:moveTo>
                <a:lnTo>
                  <a:pt x="18761" y="877"/>
                </a:lnTo>
                <a:lnTo>
                  <a:pt x="18737" y="1242"/>
                </a:lnTo>
                <a:lnTo>
                  <a:pt x="18615" y="1266"/>
                </a:lnTo>
                <a:lnTo>
                  <a:pt x="18493" y="1315"/>
                </a:lnTo>
                <a:lnTo>
                  <a:pt x="18274" y="1436"/>
                </a:lnTo>
                <a:lnTo>
                  <a:pt x="18007" y="1582"/>
                </a:lnTo>
                <a:lnTo>
                  <a:pt x="17739" y="1777"/>
                </a:lnTo>
                <a:lnTo>
                  <a:pt x="17642" y="1850"/>
                </a:lnTo>
                <a:lnTo>
                  <a:pt x="17618" y="1801"/>
                </a:lnTo>
                <a:lnTo>
                  <a:pt x="17545" y="1704"/>
                </a:lnTo>
                <a:lnTo>
                  <a:pt x="17496" y="1680"/>
                </a:lnTo>
                <a:lnTo>
                  <a:pt x="17423" y="1655"/>
                </a:lnTo>
                <a:lnTo>
                  <a:pt x="17131" y="1631"/>
                </a:lnTo>
                <a:lnTo>
                  <a:pt x="17301" y="1509"/>
                </a:lnTo>
                <a:lnTo>
                  <a:pt x="17472" y="1388"/>
                </a:lnTo>
                <a:lnTo>
                  <a:pt x="17837" y="1144"/>
                </a:lnTo>
                <a:lnTo>
                  <a:pt x="18104" y="974"/>
                </a:lnTo>
                <a:lnTo>
                  <a:pt x="18250" y="901"/>
                </a:lnTo>
                <a:lnTo>
                  <a:pt x="18396" y="828"/>
                </a:lnTo>
                <a:close/>
                <a:moveTo>
                  <a:pt x="18712" y="1582"/>
                </a:moveTo>
                <a:lnTo>
                  <a:pt x="18688" y="2385"/>
                </a:lnTo>
                <a:lnTo>
                  <a:pt x="18688" y="3164"/>
                </a:lnTo>
                <a:lnTo>
                  <a:pt x="18469" y="3334"/>
                </a:lnTo>
                <a:lnTo>
                  <a:pt x="18250" y="3529"/>
                </a:lnTo>
                <a:lnTo>
                  <a:pt x="17982" y="3748"/>
                </a:lnTo>
                <a:lnTo>
                  <a:pt x="17861" y="3870"/>
                </a:lnTo>
                <a:lnTo>
                  <a:pt x="17764" y="4016"/>
                </a:lnTo>
                <a:lnTo>
                  <a:pt x="17739" y="3407"/>
                </a:lnTo>
                <a:lnTo>
                  <a:pt x="17739" y="3334"/>
                </a:lnTo>
                <a:lnTo>
                  <a:pt x="17958" y="3140"/>
                </a:lnTo>
                <a:lnTo>
                  <a:pt x="18177" y="2945"/>
                </a:lnTo>
                <a:lnTo>
                  <a:pt x="18493" y="2653"/>
                </a:lnTo>
                <a:lnTo>
                  <a:pt x="18615" y="2531"/>
                </a:lnTo>
                <a:lnTo>
                  <a:pt x="18664" y="2458"/>
                </a:lnTo>
                <a:lnTo>
                  <a:pt x="18688" y="2361"/>
                </a:lnTo>
                <a:lnTo>
                  <a:pt x="18664" y="2312"/>
                </a:lnTo>
                <a:lnTo>
                  <a:pt x="18615" y="2288"/>
                </a:lnTo>
                <a:lnTo>
                  <a:pt x="18518" y="2264"/>
                </a:lnTo>
                <a:lnTo>
                  <a:pt x="18445" y="2288"/>
                </a:lnTo>
                <a:lnTo>
                  <a:pt x="18347" y="2312"/>
                </a:lnTo>
                <a:lnTo>
                  <a:pt x="18274" y="2385"/>
                </a:lnTo>
                <a:lnTo>
                  <a:pt x="18128" y="2531"/>
                </a:lnTo>
                <a:lnTo>
                  <a:pt x="18007" y="2653"/>
                </a:lnTo>
                <a:lnTo>
                  <a:pt x="17739" y="2945"/>
                </a:lnTo>
                <a:lnTo>
                  <a:pt x="17739" y="2531"/>
                </a:lnTo>
                <a:lnTo>
                  <a:pt x="17691" y="2118"/>
                </a:lnTo>
                <a:lnTo>
                  <a:pt x="17788" y="2069"/>
                </a:lnTo>
                <a:lnTo>
                  <a:pt x="18055" y="1947"/>
                </a:lnTo>
                <a:lnTo>
                  <a:pt x="18323" y="1777"/>
                </a:lnTo>
                <a:lnTo>
                  <a:pt x="18518" y="1680"/>
                </a:lnTo>
                <a:lnTo>
                  <a:pt x="18712" y="1582"/>
                </a:lnTo>
                <a:close/>
                <a:moveTo>
                  <a:pt x="18688" y="3529"/>
                </a:moveTo>
                <a:lnTo>
                  <a:pt x="18688" y="3894"/>
                </a:lnTo>
                <a:lnTo>
                  <a:pt x="18664" y="4843"/>
                </a:lnTo>
                <a:lnTo>
                  <a:pt x="18639" y="4843"/>
                </a:lnTo>
                <a:lnTo>
                  <a:pt x="18518" y="4916"/>
                </a:lnTo>
                <a:lnTo>
                  <a:pt x="18396" y="5038"/>
                </a:lnTo>
                <a:lnTo>
                  <a:pt x="18177" y="5305"/>
                </a:lnTo>
                <a:lnTo>
                  <a:pt x="17982" y="5451"/>
                </a:lnTo>
                <a:lnTo>
                  <a:pt x="17788" y="5597"/>
                </a:lnTo>
                <a:lnTo>
                  <a:pt x="17788" y="5013"/>
                </a:lnTo>
                <a:lnTo>
                  <a:pt x="18128" y="4819"/>
                </a:lnTo>
                <a:lnTo>
                  <a:pt x="18274" y="4746"/>
                </a:lnTo>
                <a:lnTo>
                  <a:pt x="18445" y="4673"/>
                </a:lnTo>
                <a:lnTo>
                  <a:pt x="18591" y="4575"/>
                </a:lnTo>
                <a:lnTo>
                  <a:pt x="18639" y="4527"/>
                </a:lnTo>
                <a:lnTo>
                  <a:pt x="18664" y="4454"/>
                </a:lnTo>
                <a:lnTo>
                  <a:pt x="18664" y="4429"/>
                </a:lnTo>
                <a:lnTo>
                  <a:pt x="18639" y="4381"/>
                </a:lnTo>
                <a:lnTo>
                  <a:pt x="18566" y="4332"/>
                </a:lnTo>
                <a:lnTo>
                  <a:pt x="18420" y="4332"/>
                </a:lnTo>
                <a:lnTo>
                  <a:pt x="18347" y="4356"/>
                </a:lnTo>
                <a:lnTo>
                  <a:pt x="18177" y="4429"/>
                </a:lnTo>
                <a:lnTo>
                  <a:pt x="18031" y="4502"/>
                </a:lnTo>
                <a:lnTo>
                  <a:pt x="17788" y="4673"/>
                </a:lnTo>
                <a:lnTo>
                  <a:pt x="17764" y="4137"/>
                </a:lnTo>
                <a:lnTo>
                  <a:pt x="17958" y="4040"/>
                </a:lnTo>
                <a:lnTo>
                  <a:pt x="18128" y="3943"/>
                </a:lnTo>
                <a:lnTo>
                  <a:pt x="18445" y="3699"/>
                </a:lnTo>
                <a:lnTo>
                  <a:pt x="18688" y="3529"/>
                </a:lnTo>
                <a:close/>
                <a:moveTo>
                  <a:pt x="18664" y="5305"/>
                </a:moveTo>
                <a:lnTo>
                  <a:pt x="18639" y="6011"/>
                </a:lnTo>
                <a:lnTo>
                  <a:pt x="18396" y="6108"/>
                </a:lnTo>
                <a:lnTo>
                  <a:pt x="18177" y="6230"/>
                </a:lnTo>
                <a:lnTo>
                  <a:pt x="17982" y="6376"/>
                </a:lnTo>
                <a:lnTo>
                  <a:pt x="17764" y="6522"/>
                </a:lnTo>
                <a:lnTo>
                  <a:pt x="17764" y="6522"/>
                </a:lnTo>
                <a:lnTo>
                  <a:pt x="17788" y="5865"/>
                </a:lnTo>
                <a:lnTo>
                  <a:pt x="17934" y="5816"/>
                </a:lnTo>
                <a:lnTo>
                  <a:pt x="18080" y="5743"/>
                </a:lnTo>
                <a:lnTo>
                  <a:pt x="18201" y="5670"/>
                </a:lnTo>
                <a:lnTo>
                  <a:pt x="18323" y="5597"/>
                </a:lnTo>
                <a:lnTo>
                  <a:pt x="18493" y="5476"/>
                </a:lnTo>
                <a:lnTo>
                  <a:pt x="18664" y="5305"/>
                </a:lnTo>
                <a:close/>
                <a:moveTo>
                  <a:pt x="18615" y="6425"/>
                </a:moveTo>
                <a:lnTo>
                  <a:pt x="18615" y="6473"/>
                </a:lnTo>
                <a:lnTo>
                  <a:pt x="18518" y="6498"/>
                </a:lnTo>
                <a:lnTo>
                  <a:pt x="18420" y="6546"/>
                </a:lnTo>
                <a:lnTo>
                  <a:pt x="18250" y="6668"/>
                </a:lnTo>
                <a:lnTo>
                  <a:pt x="18104" y="6765"/>
                </a:lnTo>
                <a:lnTo>
                  <a:pt x="17982" y="6887"/>
                </a:lnTo>
                <a:lnTo>
                  <a:pt x="17739" y="7155"/>
                </a:lnTo>
                <a:lnTo>
                  <a:pt x="17764" y="6717"/>
                </a:lnTo>
                <a:lnTo>
                  <a:pt x="17982" y="6668"/>
                </a:lnTo>
                <a:lnTo>
                  <a:pt x="18201" y="6595"/>
                </a:lnTo>
                <a:lnTo>
                  <a:pt x="18615" y="6425"/>
                </a:lnTo>
                <a:close/>
                <a:moveTo>
                  <a:pt x="18615" y="6838"/>
                </a:moveTo>
                <a:lnTo>
                  <a:pt x="18591" y="7349"/>
                </a:lnTo>
                <a:lnTo>
                  <a:pt x="18591" y="7666"/>
                </a:lnTo>
                <a:lnTo>
                  <a:pt x="18420" y="7787"/>
                </a:lnTo>
                <a:lnTo>
                  <a:pt x="18250" y="7909"/>
                </a:lnTo>
                <a:lnTo>
                  <a:pt x="17958" y="8103"/>
                </a:lnTo>
                <a:lnTo>
                  <a:pt x="17666" y="8322"/>
                </a:lnTo>
                <a:lnTo>
                  <a:pt x="17715" y="7739"/>
                </a:lnTo>
                <a:lnTo>
                  <a:pt x="17739" y="7349"/>
                </a:lnTo>
                <a:lnTo>
                  <a:pt x="18080" y="7155"/>
                </a:lnTo>
                <a:lnTo>
                  <a:pt x="18420" y="6960"/>
                </a:lnTo>
                <a:lnTo>
                  <a:pt x="18615" y="6838"/>
                </a:lnTo>
                <a:close/>
                <a:moveTo>
                  <a:pt x="18566" y="8103"/>
                </a:moveTo>
                <a:lnTo>
                  <a:pt x="18542" y="8420"/>
                </a:lnTo>
                <a:lnTo>
                  <a:pt x="18420" y="8493"/>
                </a:lnTo>
                <a:lnTo>
                  <a:pt x="18274" y="8566"/>
                </a:lnTo>
                <a:lnTo>
                  <a:pt x="18055" y="8785"/>
                </a:lnTo>
                <a:lnTo>
                  <a:pt x="17812" y="9004"/>
                </a:lnTo>
                <a:lnTo>
                  <a:pt x="17593" y="9247"/>
                </a:lnTo>
                <a:lnTo>
                  <a:pt x="17642" y="8566"/>
                </a:lnTo>
                <a:lnTo>
                  <a:pt x="18031" y="8395"/>
                </a:lnTo>
                <a:lnTo>
                  <a:pt x="18420" y="8201"/>
                </a:lnTo>
                <a:lnTo>
                  <a:pt x="18566" y="8103"/>
                </a:lnTo>
                <a:close/>
                <a:moveTo>
                  <a:pt x="18542" y="8809"/>
                </a:moveTo>
                <a:lnTo>
                  <a:pt x="18542" y="9077"/>
                </a:lnTo>
                <a:lnTo>
                  <a:pt x="18299" y="9271"/>
                </a:lnTo>
                <a:lnTo>
                  <a:pt x="17934" y="9588"/>
                </a:lnTo>
                <a:lnTo>
                  <a:pt x="17593" y="9928"/>
                </a:lnTo>
                <a:lnTo>
                  <a:pt x="17569" y="9953"/>
                </a:lnTo>
                <a:lnTo>
                  <a:pt x="17569" y="9977"/>
                </a:lnTo>
                <a:lnTo>
                  <a:pt x="17593" y="10001"/>
                </a:lnTo>
                <a:lnTo>
                  <a:pt x="17642" y="10001"/>
                </a:lnTo>
                <a:lnTo>
                  <a:pt x="18080" y="9831"/>
                </a:lnTo>
                <a:lnTo>
                  <a:pt x="18274" y="9709"/>
                </a:lnTo>
                <a:lnTo>
                  <a:pt x="18493" y="9588"/>
                </a:lnTo>
                <a:lnTo>
                  <a:pt x="18518" y="9563"/>
                </a:lnTo>
                <a:lnTo>
                  <a:pt x="18518" y="9977"/>
                </a:lnTo>
                <a:lnTo>
                  <a:pt x="18396" y="10026"/>
                </a:lnTo>
                <a:lnTo>
                  <a:pt x="18274" y="10074"/>
                </a:lnTo>
                <a:lnTo>
                  <a:pt x="18080" y="10220"/>
                </a:lnTo>
                <a:lnTo>
                  <a:pt x="17788" y="10464"/>
                </a:lnTo>
                <a:lnTo>
                  <a:pt x="17520" y="10731"/>
                </a:lnTo>
                <a:lnTo>
                  <a:pt x="17520" y="10245"/>
                </a:lnTo>
                <a:lnTo>
                  <a:pt x="17569" y="9490"/>
                </a:lnTo>
                <a:lnTo>
                  <a:pt x="17837" y="9344"/>
                </a:lnTo>
                <a:lnTo>
                  <a:pt x="18104" y="9150"/>
                </a:lnTo>
                <a:lnTo>
                  <a:pt x="18274" y="8979"/>
                </a:lnTo>
                <a:lnTo>
                  <a:pt x="18469" y="8833"/>
                </a:lnTo>
                <a:lnTo>
                  <a:pt x="18542" y="8809"/>
                </a:lnTo>
                <a:close/>
                <a:moveTo>
                  <a:pt x="18518" y="10342"/>
                </a:moveTo>
                <a:lnTo>
                  <a:pt x="18518" y="10975"/>
                </a:lnTo>
                <a:lnTo>
                  <a:pt x="18347" y="11096"/>
                </a:lnTo>
                <a:lnTo>
                  <a:pt x="18201" y="11194"/>
                </a:lnTo>
                <a:lnTo>
                  <a:pt x="17861" y="11486"/>
                </a:lnTo>
                <a:lnTo>
                  <a:pt x="17715" y="11632"/>
                </a:lnTo>
                <a:lnTo>
                  <a:pt x="17569" y="11802"/>
                </a:lnTo>
                <a:lnTo>
                  <a:pt x="17545" y="11559"/>
                </a:lnTo>
                <a:lnTo>
                  <a:pt x="17520" y="11048"/>
                </a:lnTo>
                <a:lnTo>
                  <a:pt x="17691" y="10975"/>
                </a:lnTo>
                <a:lnTo>
                  <a:pt x="17837" y="10877"/>
                </a:lnTo>
                <a:lnTo>
                  <a:pt x="18128" y="10634"/>
                </a:lnTo>
                <a:lnTo>
                  <a:pt x="18518" y="10342"/>
                </a:lnTo>
                <a:close/>
                <a:moveTo>
                  <a:pt x="18518" y="11413"/>
                </a:moveTo>
                <a:lnTo>
                  <a:pt x="18542" y="11802"/>
                </a:lnTo>
                <a:lnTo>
                  <a:pt x="18347" y="11899"/>
                </a:lnTo>
                <a:lnTo>
                  <a:pt x="18177" y="12021"/>
                </a:lnTo>
                <a:lnTo>
                  <a:pt x="17837" y="12289"/>
                </a:lnTo>
                <a:lnTo>
                  <a:pt x="17764" y="12240"/>
                </a:lnTo>
                <a:lnTo>
                  <a:pt x="17642" y="12240"/>
                </a:lnTo>
                <a:lnTo>
                  <a:pt x="17593" y="12021"/>
                </a:lnTo>
                <a:lnTo>
                  <a:pt x="18299" y="11559"/>
                </a:lnTo>
                <a:lnTo>
                  <a:pt x="18518" y="11413"/>
                </a:lnTo>
                <a:close/>
                <a:moveTo>
                  <a:pt x="2093" y="1899"/>
                </a:moveTo>
                <a:lnTo>
                  <a:pt x="2385" y="1972"/>
                </a:lnTo>
                <a:lnTo>
                  <a:pt x="2702" y="1996"/>
                </a:lnTo>
                <a:lnTo>
                  <a:pt x="3334" y="2045"/>
                </a:lnTo>
                <a:lnTo>
                  <a:pt x="4356" y="2093"/>
                </a:lnTo>
                <a:lnTo>
                  <a:pt x="5354" y="2118"/>
                </a:lnTo>
                <a:lnTo>
                  <a:pt x="6376" y="2118"/>
                </a:lnTo>
                <a:lnTo>
                  <a:pt x="7398" y="2093"/>
                </a:lnTo>
                <a:lnTo>
                  <a:pt x="9466" y="2020"/>
                </a:lnTo>
                <a:lnTo>
                  <a:pt x="11413" y="1972"/>
                </a:lnTo>
                <a:lnTo>
                  <a:pt x="13359" y="1947"/>
                </a:lnTo>
                <a:lnTo>
                  <a:pt x="14357" y="1947"/>
                </a:lnTo>
                <a:lnTo>
                  <a:pt x="15330" y="1996"/>
                </a:lnTo>
                <a:lnTo>
                  <a:pt x="16304" y="2045"/>
                </a:lnTo>
                <a:lnTo>
                  <a:pt x="17277" y="2142"/>
                </a:lnTo>
                <a:lnTo>
                  <a:pt x="17253" y="2483"/>
                </a:lnTo>
                <a:lnTo>
                  <a:pt x="17228" y="2823"/>
                </a:lnTo>
                <a:lnTo>
                  <a:pt x="17228" y="3529"/>
                </a:lnTo>
                <a:lnTo>
                  <a:pt x="17277" y="4210"/>
                </a:lnTo>
                <a:lnTo>
                  <a:pt x="17301" y="4892"/>
                </a:lnTo>
                <a:lnTo>
                  <a:pt x="17301" y="5646"/>
                </a:lnTo>
                <a:lnTo>
                  <a:pt x="17277" y="6376"/>
                </a:lnTo>
                <a:lnTo>
                  <a:pt x="17180" y="7885"/>
                </a:lnTo>
                <a:lnTo>
                  <a:pt x="17082" y="9125"/>
                </a:lnTo>
                <a:lnTo>
                  <a:pt x="17034" y="9758"/>
                </a:lnTo>
                <a:lnTo>
                  <a:pt x="17009" y="10391"/>
                </a:lnTo>
                <a:lnTo>
                  <a:pt x="16985" y="10829"/>
                </a:lnTo>
                <a:lnTo>
                  <a:pt x="16961" y="11291"/>
                </a:lnTo>
                <a:lnTo>
                  <a:pt x="16985" y="11778"/>
                </a:lnTo>
                <a:lnTo>
                  <a:pt x="17009" y="12021"/>
                </a:lnTo>
                <a:lnTo>
                  <a:pt x="17058" y="12240"/>
                </a:lnTo>
                <a:lnTo>
                  <a:pt x="9539" y="12240"/>
                </a:lnTo>
                <a:lnTo>
                  <a:pt x="8566" y="12264"/>
                </a:lnTo>
                <a:lnTo>
                  <a:pt x="7568" y="12289"/>
                </a:lnTo>
                <a:lnTo>
                  <a:pt x="5622" y="12386"/>
                </a:lnTo>
                <a:lnTo>
                  <a:pt x="5086" y="12410"/>
                </a:lnTo>
                <a:lnTo>
                  <a:pt x="4551" y="12410"/>
                </a:lnTo>
                <a:lnTo>
                  <a:pt x="4040" y="12362"/>
                </a:lnTo>
                <a:lnTo>
                  <a:pt x="3529" y="12313"/>
                </a:lnTo>
                <a:lnTo>
                  <a:pt x="2994" y="12216"/>
                </a:lnTo>
                <a:lnTo>
                  <a:pt x="2702" y="12191"/>
                </a:lnTo>
                <a:lnTo>
                  <a:pt x="2434" y="12216"/>
                </a:lnTo>
                <a:lnTo>
                  <a:pt x="2385" y="11997"/>
                </a:lnTo>
                <a:lnTo>
                  <a:pt x="2361" y="11753"/>
                </a:lnTo>
                <a:lnTo>
                  <a:pt x="2337" y="11267"/>
                </a:lnTo>
                <a:lnTo>
                  <a:pt x="2361" y="10318"/>
                </a:lnTo>
                <a:lnTo>
                  <a:pt x="2361" y="9661"/>
                </a:lnTo>
                <a:lnTo>
                  <a:pt x="2337" y="8979"/>
                </a:lnTo>
                <a:lnTo>
                  <a:pt x="2312" y="7666"/>
                </a:lnTo>
                <a:lnTo>
                  <a:pt x="2312" y="6887"/>
                </a:lnTo>
                <a:lnTo>
                  <a:pt x="2288" y="6084"/>
                </a:lnTo>
                <a:lnTo>
                  <a:pt x="2239" y="4527"/>
                </a:lnTo>
                <a:lnTo>
                  <a:pt x="2215" y="2896"/>
                </a:lnTo>
                <a:lnTo>
                  <a:pt x="2215" y="2385"/>
                </a:lnTo>
                <a:lnTo>
                  <a:pt x="2166" y="2118"/>
                </a:lnTo>
                <a:lnTo>
                  <a:pt x="2142" y="2020"/>
                </a:lnTo>
                <a:lnTo>
                  <a:pt x="2093" y="1899"/>
                </a:lnTo>
                <a:close/>
                <a:moveTo>
                  <a:pt x="18566" y="12118"/>
                </a:moveTo>
                <a:lnTo>
                  <a:pt x="18591" y="12264"/>
                </a:lnTo>
                <a:lnTo>
                  <a:pt x="18420" y="12313"/>
                </a:lnTo>
                <a:lnTo>
                  <a:pt x="18274" y="12410"/>
                </a:lnTo>
                <a:lnTo>
                  <a:pt x="17958" y="12581"/>
                </a:lnTo>
                <a:lnTo>
                  <a:pt x="17885" y="12629"/>
                </a:lnTo>
                <a:lnTo>
                  <a:pt x="17909" y="12532"/>
                </a:lnTo>
                <a:lnTo>
                  <a:pt x="17909" y="12435"/>
                </a:lnTo>
                <a:lnTo>
                  <a:pt x="18250" y="12264"/>
                </a:lnTo>
                <a:lnTo>
                  <a:pt x="18566" y="12118"/>
                </a:lnTo>
                <a:close/>
                <a:moveTo>
                  <a:pt x="8761" y="512"/>
                </a:moveTo>
                <a:lnTo>
                  <a:pt x="10318" y="585"/>
                </a:lnTo>
                <a:lnTo>
                  <a:pt x="13432" y="755"/>
                </a:lnTo>
                <a:lnTo>
                  <a:pt x="14138" y="779"/>
                </a:lnTo>
                <a:lnTo>
                  <a:pt x="14844" y="804"/>
                </a:lnTo>
                <a:lnTo>
                  <a:pt x="16279" y="779"/>
                </a:lnTo>
                <a:lnTo>
                  <a:pt x="17034" y="755"/>
                </a:lnTo>
                <a:lnTo>
                  <a:pt x="17034" y="755"/>
                </a:lnTo>
                <a:lnTo>
                  <a:pt x="16912" y="852"/>
                </a:lnTo>
                <a:lnTo>
                  <a:pt x="16790" y="950"/>
                </a:lnTo>
                <a:lnTo>
                  <a:pt x="16790" y="998"/>
                </a:lnTo>
                <a:lnTo>
                  <a:pt x="16790" y="1023"/>
                </a:lnTo>
                <a:lnTo>
                  <a:pt x="16815" y="1047"/>
                </a:lnTo>
                <a:lnTo>
                  <a:pt x="16863" y="1047"/>
                </a:lnTo>
                <a:lnTo>
                  <a:pt x="17131" y="901"/>
                </a:lnTo>
                <a:lnTo>
                  <a:pt x="17399" y="755"/>
                </a:lnTo>
                <a:lnTo>
                  <a:pt x="17837" y="779"/>
                </a:lnTo>
                <a:lnTo>
                  <a:pt x="17593" y="925"/>
                </a:lnTo>
                <a:lnTo>
                  <a:pt x="17399" y="1071"/>
                </a:lnTo>
                <a:lnTo>
                  <a:pt x="17228" y="1217"/>
                </a:lnTo>
                <a:lnTo>
                  <a:pt x="17082" y="1412"/>
                </a:lnTo>
                <a:lnTo>
                  <a:pt x="17034" y="1509"/>
                </a:lnTo>
                <a:lnTo>
                  <a:pt x="17009" y="1631"/>
                </a:lnTo>
                <a:lnTo>
                  <a:pt x="16060" y="1558"/>
                </a:lnTo>
                <a:lnTo>
                  <a:pt x="15111" y="1509"/>
                </a:lnTo>
                <a:lnTo>
                  <a:pt x="14162" y="1461"/>
                </a:lnTo>
                <a:lnTo>
                  <a:pt x="13238" y="1461"/>
                </a:lnTo>
                <a:lnTo>
                  <a:pt x="11340" y="1485"/>
                </a:lnTo>
                <a:lnTo>
                  <a:pt x="9466" y="1558"/>
                </a:lnTo>
                <a:lnTo>
                  <a:pt x="7495" y="1631"/>
                </a:lnTo>
                <a:lnTo>
                  <a:pt x="5549" y="1655"/>
                </a:lnTo>
                <a:lnTo>
                  <a:pt x="4527" y="1631"/>
                </a:lnTo>
                <a:lnTo>
                  <a:pt x="3505" y="1607"/>
                </a:lnTo>
                <a:lnTo>
                  <a:pt x="3140" y="1558"/>
                </a:lnTo>
                <a:lnTo>
                  <a:pt x="2726" y="1509"/>
                </a:lnTo>
                <a:lnTo>
                  <a:pt x="2312" y="1509"/>
                </a:lnTo>
                <a:lnTo>
                  <a:pt x="2118" y="1534"/>
                </a:lnTo>
                <a:lnTo>
                  <a:pt x="1948" y="1582"/>
                </a:lnTo>
                <a:lnTo>
                  <a:pt x="1899" y="1607"/>
                </a:lnTo>
                <a:lnTo>
                  <a:pt x="1850" y="1631"/>
                </a:lnTo>
                <a:lnTo>
                  <a:pt x="1850" y="1704"/>
                </a:lnTo>
                <a:lnTo>
                  <a:pt x="1850" y="1777"/>
                </a:lnTo>
                <a:lnTo>
                  <a:pt x="1899" y="1826"/>
                </a:lnTo>
                <a:lnTo>
                  <a:pt x="1850" y="1947"/>
                </a:lnTo>
                <a:lnTo>
                  <a:pt x="1802" y="2069"/>
                </a:lnTo>
                <a:lnTo>
                  <a:pt x="1777" y="2215"/>
                </a:lnTo>
                <a:lnTo>
                  <a:pt x="1753" y="2337"/>
                </a:lnTo>
                <a:lnTo>
                  <a:pt x="1753" y="2604"/>
                </a:lnTo>
                <a:lnTo>
                  <a:pt x="1753" y="2896"/>
                </a:lnTo>
                <a:lnTo>
                  <a:pt x="1753" y="4527"/>
                </a:lnTo>
                <a:lnTo>
                  <a:pt x="1802" y="6181"/>
                </a:lnTo>
                <a:lnTo>
                  <a:pt x="1826" y="7009"/>
                </a:lnTo>
                <a:lnTo>
                  <a:pt x="1826" y="7836"/>
                </a:lnTo>
                <a:lnTo>
                  <a:pt x="1875" y="9223"/>
                </a:lnTo>
                <a:lnTo>
                  <a:pt x="1875" y="9904"/>
                </a:lnTo>
                <a:lnTo>
                  <a:pt x="1875" y="10585"/>
                </a:lnTo>
                <a:lnTo>
                  <a:pt x="1850" y="11048"/>
                </a:lnTo>
                <a:lnTo>
                  <a:pt x="1826" y="11583"/>
                </a:lnTo>
                <a:lnTo>
                  <a:pt x="1826" y="11851"/>
                </a:lnTo>
                <a:lnTo>
                  <a:pt x="1875" y="12094"/>
                </a:lnTo>
                <a:lnTo>
                  <a:pt x="1948" y="12337"/>
                </a:lnTo>
                <a:lnTo>
                  <a:pt x="2045" y="12532"/>
                </a:lnTo>
                <a:lnTo>
                  <a:pt x="2118" y="12605"/>
                </a:lnTo>
                <a:lnTo>
                  <a:pt x="2215" y="12654"/>
                </a:lnTo>
                <a:lnTo>
                  <a:pt x="2312" y="12629"/>
                </a:lnTo>
                <a:lnTo>
                  <a:pt x="2385" y="12581"/>
                </a:lnTo>
                <a:lnTo>
                  <a:pt x="2677" y="12654"/>
                </a:lnTo>
                <a:lnTo>
                  <a:pt x="2969" y="12678"/>
                </a:lnTo>
                <a:lnTo>
                  <a:pt x="3553" y="12775"/>
                </a:lnTo>
                <a:lnTo>
                  <a:pt x="4040" y="12824"/>
                </a:lnTo>
                <a:lnTo>
                  <a:pt x="4502" y="12873"/>
                </a:lnTo>
                <a:lnTo>
                  <a:pt x="5427" y="12873"/>
                </a:lnTo>
                <a:lnTo>
                  <a:pt x="6449" y="12848"/>
                </a:lnTo>
                <a:lnTo>
                  <a:pt x="7495" y="12800"/>
                </a:lnTo>
                <a:lnTo>
                  <a:pt x="8517" y="12751"/>
                </a:lnTo>
                <a:lnTo>
                  <a:pt x="9539" y="12727"/>
                </a:lnTo>
                <a:lnTo>
                  <a:pt x="17277" y="12727"/>
                </a:lnTo>
                <a:lnTo>
                  <a:pt x="17350" y="12775"/>
                </a:lnTo>
                <a:lnTo>
                  <a:pt x="17496" y="12775"/>
                </a:lnTo>
                <a:lnTo>
                  <a:pt x="17569" y="12727"/>
                </a:lnTo>
                <a:lnTo>
                  <a:pt x="17715" y="12727"/>
                </a:lnTo>
                <a:lnTo>
                  <a:pt x="17569" y="12824"/>
                </a:lnTo>
                <a:lnTo>
                  <a:pt x="17423" y="12946"/>
                </a:lnTo>
                <a:lnTo>
                  <a:pt x="17301" y="13092"/>
                </a:lnTo>
                <a:lnTo>
                  <a:pt x="17180" y="13238"/>
                </a:lnTo>
                <a:lnTo>
                  <a:pt x="17180" y="13262"/>
                </a:lnTo>
                <a:lnTo>
                  <a:pt x="17180" y="13286"/>
                </a:lnTo>
                <a:lnTo>
                  <a:pt x="17204" y="13311"/>
                </a:lnTo>
                <a:lnTo>
                  <a:pt x="17253" y="13311"/>
                </a:lnTo>
                <a:lnTo>
                  <a:pt x="17472" y="13262"/>
                </a:lnTo>
                <a:lnTo>
                  <a:pt x="17666" y="13189"/>
                </a:lnTo>
                <a:lnTo>
                  <a:pt x="18055" y="12994"/>
                </a:lnTo>
                <a:lnTo>
                  <a:pt x="18347" y="12848"/>
                </a:lnTo>
                <a:lnTo>
                  <a:pt x="18615" y="12727"/>
                </a:lnTo>
                <a:lnTo>
                  <a:pt x="18664" y="12946"/>
                </a:lnTo>
                <a:lnTo>
                  <a:pt x="18396" y="13092"/>
                </a:lnTo>
                <a:lnTo>
                  <a:pt x="17982" y="13335"/>
                </a:lnTo>
                <a:lnTo>
                  <a:pt x="17593" y="13603"/>
                </a:lnTo>
                <a:lnTo>
                  <a:pt x="17545" y="13627"/>
                </a:lnTo>
                <a:lnTo>
                  <a:pt x="17545" y="13676"/>
                </a:lnTo>
                <a:lnTo>
                  <a:pt x="17569" y="13700"/>
                </a:lnTo>
                <a:lnTo>
                  <a:pt x="17618" y="13724"/>
                </a:lnTo>
                <a:lnTo>
                  <a:pt x="17861" y="13700"/>
                </a:lnTo>
                <a:lnTo>
                  <a:pt x="18080" y="13651"/>
                </a:lnTo>
                <a:lnTo>
                  <a:pt x="18274" y="13578"/>
                </a:lnTo>
                <a:lnTo>
                  <a:pt x="18493" y="13457"/>
                </a:lnTo>
                <a:lnTo>
                  <a:pt x="18712" y="13335"/>
                </a:lnTo>
                <a:lnTo>
                  <a:pt x="18785" y="13724"/>
                </a:lnTo>
                <a:lnTo>
                  <a:pt x="18250" y="13773"/>
                </a:lnTo>
                <a:lnTo>
                  <a:pt x="17739" y="13797"/>
                </a:lnTo>
                <a:lnTo>
                  <a:pt x="17204" y="13773"/>
                </a:lnTo>
                <a:lnTo>
                  <a:pt x="16669" y="13724"/>
                </a:lnTo>
                <a:lnTo>
                  <a:pt x="15622" y="13603"/>
                </a:lnTo>
                <a:lnTo>
                  <a:pt x="15087" y="13554"/>
                </a:lnTo>
                <a:lnTo>
                  <a:pt x="14576" y="13530"/>
                </a:lnTo>
                <a:lnTo>
                  <a:pt x="12118" y="13530"/>
                </a:lnTo>
                <a:lnTo>
                  <a:pt x="9661" y="13554"/>
                </a:lnTo>
                <a:lnTo>
                  <a:pt x="8469" y="13578"/>
                </a:lnTo>
                <a:lnTo>
                  <a:pt x="7301" y="13627"/>
                </a:lnTo>
                <a:lnTo>
                  <a:pt x="4916" y="13773"/>
                </a:lnTo>
                <a:lnTo>
                  <a:pt x="3772" y="13822"/>
                </a:lnTo>
                <a:lnTo>
                  <a:pt x="2629" y="13846"/>
                </a:lnTo>
                <a:lnTo>
                  <a:pt x="2020" y="13822"/>
                </a:lnTo>
                <a:lnTo>
                  <a:pt x="1412" y="13797"/>
                </a:lnTo>
                <a:lnTo>
                  <a:pt x="1145" y="13773"/>
                </a:lnTo>
                <a:lnTo>
                  <a:pt x="853" y="13749"/>
                </a:lnTo>
                <a:lnTo>
                  <a:pt x="853" y="13724"/>
                </a:lnTo>
                <a:lnTo>
                  <a:pt x="731" y="13408"/>
                </a:lnTo>
                <a:lnTo>
                  <a:pt x="658" y="13092"/>
                </a:lnTo>
                <a:lnTo>
                  <a:pt x="585" y="12775"/>
                </a:lnTo>
                <a:lnTo>
                  <a:pt x="561" y="12435"/>
                </a:lnTo>
                <a:lnTo>
                  <a:pt x="561" y="11753"/>
                </a:lnTo>
                <a:lnTo>
                  <a:pt x="561" y="11121"/>
                </a:lnTo>
                <a:lnTo>
                  <a:pt x="561" y="9320"/>
                </a:lnTo>
                <a:lnTo>
                  <a:pt x="561" y="8420"/>
                </a:lnTo>
                <a:lnTo>
                  <a:pt x="585" y="7495"/>
                </a:lnTo>
                <a:lnTo>
                  <a:pt x="658" y="5792"/>
                </a:lnTo>
                <a:lnTo>
                  <a:pt x="731" y="4064"/>
                </a:lnTo>
                <a:lnTo>
                  <a:pt x="755" y="3188"/>
                </a:lnTo>
                <a:lnTo>
                  <a:pt x="755" y="2337"/>
                </a:lnTo>
                <a:lnTo>
                  <a:pt x="731" y="1485"/>
                </a:lnTo>
                <a:lnTo>
                  <a:pt x="707" y="609"/>
                </a:lnTo>
                <a:lnTo>
                  <a:pt x="804" y="682"/>
                </a:lnTo>
                <a:lnTo>
                  <a:pt x="950" y="755"/>
                </a:lnTo>
                <a:lnTo>
                  <a:pt x="1072" y="804"/>
                </a:lnTo>
                <a:lnTo>
                  <a:pt x="1242" y="852"/>
                </a:lnTo>
                <a:lnTo>
                  <a:pt x="1583" y="901"/>
                </a:lnTo>
                <a:lnTo>
                  <a:pt x="1948" y="925"/>
                </a:lnTo>
                <a:lnTo>
                  <a:pt x="2312" y="901"/>
                </a:lnTo>
                <a:lnTo>
                  <a:pt x="2653" y="901"/>
                </a:lnTo>
                <a:lnTo>
                  <a:pt x="3164" y="852"/>
                </a:lnTo>
                <a:lnTo>
                  <a:pt x="4162" y="755"/>
                </a:lnTo>
                <a:lnTo>
                  <a:pt x="5184" y="633"/>
                </a:lnTo>
                <a:lnTo>
                  <a:pt x="6181" y="560"/>
                </a:lnTo>
                <a:lnTo>
                  <a:pt x="6692" y="512"/>
                </a:lnTo>
                <a:close/>
                <a:moveTo>
                  <a:pt x="11096" y="14016"/>
                </a:moveTo>
                <a:lnTo>
                  <a:pt x="11096" y="14187"/>
                </a:lnTo>
                <a:lnTo>
                  <a:pt x="10926" y="14260"/>
                </a:lnTo>
                <a:lnTo>
                  <a:pt x="10780" y="14357"/>
                </a:lnTo>
                <a:lnTo>
                  <a:pt x="10488" y="14552"/>
                </a:lnTo>
                <a:lnTo>
                  <a:pt x="10293" y="14698"/>
                </a:lnTo>
                <a:lnTo>
                  <a:pt x="10123" y="14868"/>
                </a:lnTo>
                <a:lnTo>
                  <a:pt x="9953" y="15038"/>
                </a:lnTo>
                <a:lnTo>
                  <a:pt x="9807" y="15233"/>
                </a:lnTo>
                <a:lnTo>
                  <a:pt x="9807" y="15282"/>
                </a:lnTo>
                <a:lnTo>
                  <a:pt x="9831" y="15330"/>
                </a:lnTo>
                <a:lnTo>
                  <a:pt x="9856" y="15379"/>
                </a:lnTo>
                <a:lnTo>
                  <a:pt x="9929" y="15379"/>
                </a:lnTo>
                <a:lnTo>
                  <a:pt x="10099" y="15282"/>
                </a:lnTo>
                <a:lnTo>
                  <a:pt x="10245" y="15184"/>
                </a:lnTo>
                <a:lnTo>
                  <a:pt x="10537" y="14941"/>
                </a:lnTo>
                <a:lnTo>
                  <a:pt x="10804" y="14771"/>
                </a:lnTo>
                <a:lnTo>
                  <a:pt x="11072" y="14600"/>
                </a:lnTo>
                <a:lnTo>
                  <a:pt x="11072" y="14600"/>
                </a:lnTo>
                <a:lnTo>
                  <a:pt x="11048" y="15087"/>
                </a:lnTo>
                <a:lnTo>
                  <a:pt x="10926" y="15136"/>
                </a:lnTo>
                <a:lnTo>
                  <a:pt x="10804" y="15209"/>
                </a:lnTo>
                <a:lnTo>
                  <a:pt x="10585" y="15330"/>
                </a:lnTo>
                <a:lnTo>
                  <a:pt x="10439" y="15403"/>
                </a:lnTo>
                <a:lnTo>
                  <a:pt x="10269" y="15525"/>
                </a:lnTo>
                <a:lnTo>
                  <a:pt x="10123" y="15647"/>
                </a:lnTo>
                <a:lnTo>
                  <a:pt x="10074" y="15695"/>
                </a:lnTo>
                <a:lnTo>
                  <a:pt x="10050" y="15793"/>
                </a:lnTo>
                <a:lnTo>
                  <a:pt x="10050" y="15817"/>
                </a:lnTo>
                <a:lnTo>
                  <a:pt x="10074" y="15841"/>
                </a:lnTo>
                <a:lnTo>
                  <a:pt x="10245" y="15841"/>
                </a:lnTo>
                <a:lnTo>
                  <a:pt x="10391" y="15817"/>
                </a:lnTo>
                <a:lnTo>
                  <a:pt x="10683" y="15671"/>
                </a:lnTo>
                <a:lnTo>
                  <a:pt x="11023" y="15501"/>
                </a:lnTo>
                <a:lnTo>
                  <a:pt x="10999" y="15841"/>
                </a:lnTo>
                <a:lnTo>
                  <a:pt x="10756" y="15987"/>
                </a:lnTo>
                <a:lnTo>
                  <a:pt x="10610" y="16085"/>
                </a:lnTo>
                <a:lnTo>
                  <a:pt x="10464" y="16206"/>
                </a:lnTo>
                <a:lnTo>
                  <a:pt x="10342" y="16352"/>
                </a:lnTo>
                <a:lnTo>
                  <a:pt x="10196" y="16474"/>
                </a:lnTo>
                <a:lnTo>
                  <a:pt x="10172" y="16498"/>
                </a:lnTo>
                <a:lnTo>
                  <a:pt x="10172" y="16522"/>
                </a:lnTo>
                <a:lnTo>
                  <a:pt x="10196" y="16547"/>
                </a:lnTo>
                <a:lnTo>
                  <a:pt x="10245" y="16547"/>
                </a:lnTo>
                <a:lnTo>
                  <a:pt x="10537" y="16425"/>
                </a:lnTo>
                <a:lnTo>
                  <a:pt x="10804" y="16303"/>
                </a:lnTo>
                <a:lnTo>
                  <a:pt x="10975" y="16230"/>
                </a:lnTo>
                <a:lnTo>
                  <a:pt x="10975" y="16449"/>
                </a:lnTo>
                <a:lnTo>
                  <a:pt x="10902" y="16474"/>
                </a:lnTo>
                <a:lnTo>
                  <a:pt x="10756" y="16547"/>
                </a:lnTo>
                <a:lnTo>
                  <a:pt x="10634" y="16620"/>
                </a:lnTo>
                <a:lnTo>
                  <a:pt x="10415" y="16814"/>
                </a:lnTo>
                <a:lnTo>
                  <a:pt x="10391" y="16863"/>
                </a:lnTo>
                <a:lnTo>
                  <a:pt x="10391" y="16887"/>
                </a:lnTo>
                <a:lnTo>
                  <a:pt x="10391" y="16960"/>
                </a:lnTo>
                <a:lnTo>
                  <a:pt x="10464" y="16985"/>
                </a:lnTo>
                <a:lnTo>
                  <a:pt x="10537" y="16985"/>
                </a:lnTo>
                <a:lnTo>
                  <a:pt x="10780" y="16887"/>
                </a:lnTo>
                <a:lnTo>
                  <a:pt x="11023" y="16790"/>
                </a:lnTo>
                <a:lnTo>
                  <a:pt x="11048" y="16887"/>
                </a:lnTo>
                <a:lnTo>
                  <a:pt x="10926" y="16960"/>
                </a:lnTo>
                <a:lnTo>
                  <a:pt x="10829" y="17058"/>
                </a:lnTo>
                <a:lnTo>
                  <a:pt x="10585" y="17252"/>
                </a:lnTo>
                <a:lnTo>
                  <a:pt x="10561" y="17277"/>
                </a:lnTo>
                <a:lnTo>
                  <a:pt x="10561" y="17301"/>
                </a:lnTo>
                <a:lnTo>
                  <a:pt x="10585" y="17325"/>
                </a:lnTo>
                <a:lnTo>
                  <a:pt x="10610" y="17325"/>
                </a:lnTo>
                <a:lnTo>
                  <a:pt x="10780" y="17301"/>
                </a:lnTo>
                <a:lnTo>
                  <a:pt x="10950" y="17252"/>
                </a:lnTo>
                <a:lnTo>
                  <a:pt x="11096" y="17179"/>
                </a:lnTo>
                <a:lnTo>
                  <a:pt x="11242" y="17082"/>
                </a:lnTo>
                <a:lnTo>
                  <a:pt x="11388" y="17155"/>
                </a:lnTo>
                <a:lnTo>
                  <a:pt x="11534" y="17179"/>
                </a:lnTo>
                <a:lnTo>
                  <a:pt x="11705" y="17204"/>
                </a:lnTo>
                <a:lnTo>
                  <a:pt x="11875" y="17204"/>
                </a:lnTo>
                <a:lnTo>
                  <a:pt x="12216" y="17179"/>
                </a:lnTo>
                <a:lnTo>
                  <a:pt x="12508" y="17155"/>
                </a:lnTo>
                <a:lnTo>
                  <a:pt x="12897" y="17179"/>
                </a:lnTo>
                <a:lnTo>
                  <a:pt x="13067" y="17179"/>
                </a:lnTo>
                <a:lnTo>
                  <a:pt x="13262" y="17228"/>
                </a:lnTo>
                <a:lnTo>
                  <a:pt x="13432" y="17277"/>
                </a:lnTo>
                <a:lnTo>
                  <a:pt x="13554" y="17374"/>
                </a:lnTo>
                <a:lnTo>
                  <a:pt x="13676" y="17496"/>
                </a:lnTo>
                <a:lnTo>
                  <a:pt x="13773" y="17617"/>
                </a:lnTo>
                <a:lnTo>
                  <a:pt x="13530" y="17593"/>
                </a:lnTo>
                <a:lnTo>
                  <a:pt x="12556" y="17593"/>
                </a:lnTo>
                <a:lnTo>
                  <a:pt x="11826" y="17642"/>
                </a:lnTo>
                <a:lnTo>
                  <a:pt x="10366" y="17715"/>
                </a:lnTo>
                <a:lnTo>
                  <a:pt x="9637" y="17739"/>
                </a:lnTo>
                <a:lnTo>
                  <a:pt x="8907" y="17763"/>
                </a:lnTo>
                <a:lnTo>
                  <a:pt x="7763" y="17788"/>
                </a:lnTo>
                <a:lnTo>
                  <a:pt x="6644" y="17788"/>
                </a:lnTo>
                <a:lnTo>
                  <a:pt x="6181" y="17739"/>
                </a:lnTo>
                <a:lnTo>
                  <a:pt x="5816" y="17715"/>
                </a:lnTo>
                <a:lnTo>
                  <a:pt x="5500" y="17690"/>
                </a:lnTo>
                <a:lnTo>
                  <a:pt x="5597" y="17544"/>
                </a:lnTo>
                <a:lnTo>
                  <a:pt x="5743" y="17447"/>
                </a:lnTo>
                <a:lnTo>
                  <a:pt x="5865" y="17350"/>
                </a:lnTo>
                <a:lnTo>
                  <a:pt x="6035" y="17277"/>
                </a:lnTo>
                <a:lnTo>
                  <a:pt x="6206" y="17228"/>
                </a:lnTo>
                <a:lnTo>
                  <a:pt x="6376" y="17179"/>
                </a:lnTo>
                <a:lnTo>
                  <a:pt x="6765" y="17155"/>
                </a:lnTo>
                <a:lnTo>
                  <a:pt x="7057" y="17179"/>
                </a:lnTo>
                <a:lnTo>
                  <a:pt x="7374" y="17204"/>
                </a:lnTo>
                <a:lnTo>
                  <a:pt x="7544" y="17179"/>
                </a:lnTo>
                <a:lnTo>
                  <a:pt x="7690" y="17179"/>
                </a:lnTo>
                <a:lnTo>
                  <a:pt x="7836" y="17131"/>
                </a:lnTo>
                <a:lnTo>
                  <a:pt x="7958" y="17058"/>
                </a:lnTo>
                <a:lnTo>
                  <a:pt x="7982" y="17009"/>
                </a:lnTo>
                <a:lnTo>
                  <a:pt x="8055" y="17033"/>
                </a:lnTo>
                <a:lnTo>
                  <a:pt x="8128" y="17033"/>
                </a:lnTo>
                <a:lnTo>
                  <a:pt x="8177" y="17009"/>
                </a:lnTo>
                <a:lnTo>
                  <a:pt x="8225" y="16960"/>
                </a:lnTo>
                <a:lnTo>
                  <a:pt x="8274" y="16887"/>
                </a:lnTo>
                <a:lnTo>
                  <a:pt x="8298" y="16766"/>
                </a:lnTo>
                <a:lnTo>
                  <a:pt x="8298" y="16668"/>
                </a:lnTo>
                <a:lnTo>
                  <a:pt x="8298" y="16620"/>
                </a:lnTo>
                <a:lnTo>
                  <a:pt x="8274" y="16595"/>
                </a:lnTo>
                <a:lnTo>
                  <a:pt x="8298" y="16303"/>
                </a:lnTo>
                <a:lnTo>
                  <a:pt x="8298" y="15768"/>
                </a:lnTo>
                <a:lnTo>
                  <a:pt x="8298" y="15233"/>
                </a:lnTo>
                <a:lnTo>
                  <a:pt x="8298" y="14965"/>
                </a:lnTo>
                <a:lnTo>
                  <a:pt x="8323" y="14649"/>
                </a:lnTo>
                <a:lnTo>
                  <a:pt x="8323" y="14333"/>
                </a:lnTo>
                <a:lnTo>
                  <a:pt x="8323" y="14187"/>
                </a:lnTo>
                <a:lnTo>
                  <a:pt x="8298" y="14065"/>
                </a:lnTo>
                <a:lnTo>
                  <a:pt x="9101" y="14041"/>
                </a:lnTo>
                <a:lnTo>
                  <a:pt x="9101" y="14041"/>
                </a:lnTo>
                <a:lnTo>
                  <a:pt x="8980" y="14138"/>
                </a:lnTo>
                <a:lnTo>
                  <a:pt x="8834" y="14260"/>
                </a:lnTo>
                <a:lnTo>
                  <a:pt x="8688" y="14406"/>
                </a:lnTo>
                <a:lnTo>
                  <a:pt x="8663" y="14454"/>
                </a:lnTo>
                <a:lnTo>
                  <a:pt x="8639" y="14503"/>
                </a:lnTo>
                <a:lnTo>
                  <a:pt x="8615" y="14600"/>
                </a:lnTo>
                <a:lnTo>
                  <a:pt x="8615" y="14649"/>
                </a:lnTo>
                <a:lnTo>
                  <a:pt x="8639" y="14673"/>
                </a:lnTo>
                <a:lnTo>
                  <a:pt x="8761" y="14673"/>
                </a:lnTo>
                <a:lnTo>
                  <a:pt x="8858" y="14649"/>
                </a:lnTo>
                <a:lnTo>
                  <a:pt x="9028" y="14527"/>
                </a:lnTo>
                <a:lnTo>
                  <a:pt x="9199" y="14406"/>
                </a:lnTo>
                <a:lnTo>
                  <a:pt x="9466" y="14235"/>
                </a:lnTo>
                <a:lnTo>
                  <a:pt x="9710" y="14016"/>
                </a:lnTo>
                <a:lnTo>
                  <a:pt x="9953" y="14016"/>
                </a:lnTo>
                <a:lnTo>
                  <a:pt x="9734" y="14211"/>
                </a:lnTo>
                <a:lnTo>
                  <a:pt x="9539" y="14406"/>
                </a:lnTo>
                <a:lnTo>
                  <a:pt x="9345" y="14625"/>
                </a:lnTo>
                <a:lnTo>
                  <a:pt x="9199" y="14868"/>
                </a:lnTo>
                <a:lnTo>
                  <a:pt x="9199" y="14892"/>
                </a:lnTo>
                <a:lnTo>
                  <a:pt x="9199" y="14917"/>
                </a:lnTo>
                <a:lnTo>
                  <a:pt x="9223" y="14941"/>
                </a:lnTo>
                <a:lnTo>
                  <a:pt x="9272" y="14941"/>
                </a:lnTo>
                <a:lnTo>
                  <a:pt x="9393" y="14892"/>
                </a:lnTo>
                <a:lnTo>
                  <a:pt x="9515" y="14844"/>
                </a:lnTo>
                <a:lnTo>
                  <a:pt x="9758" y="14698"/>
                </a:lnTo>
                <a:lnTo>
                  <a:pt x="10196" y="14357"/>
                </a:lnTo>
                <a:lnTo>
                  <a:pt x="10464" y="14235"/>
                </a:lnTo>
                <a:lnTo>
                  <a:pt x="10658" y="14138"/>
                </a:lnTo>
                <a:lnTo>
                  <a:pt x="10804" y="14016"/>
                </a:lnTo>
                <a:close/>
                <a:moveTo>
                  <a:pt x="6936" y="1"/>
                </a:moveTo>
                <a:lnTo>
                  <a:pt x="5914" y="74"/>
                </a:lnTo>
                <a:lnTo>
                  <a:pt x="4892" y="147"/>
                </a:lnTo>
                <a:lnTo>
                  <a:pt x="3870" y="268"/>
                </a:lnTo>
                <a:lnTo>
                  <a:pt x="2945" y="366"/>
                </a:lnTo>
                <a:lnTo>
                  <a:pt x="2483" y="390"/>
                </a:lnTo>
                <a:lnTo>
                  <a:pt x="1680" y="390"/>
                </a:lnTo>
                <a:lnTo>
                  <a:pt x="1339" y="317"/>
                </a:lnTo>
                <a:lnTo>
                  <a:pt x="658" y="195"/>
                </a:lnTo>
                <a:lnTo>
                  <a:pt x="634" y="147"/>
                </a:lnTo>
                <a:lnTo>
                  <a:pt x="585" y="122"/>
                </a:lnTo>
                <a:lnTo>
                  <a:pt x="512" y="98"/>
                </a:lnTo>
                <a:lnTo>
                  <a:pt x="463" y="98"/>
                </a:lnTo>
                <a:lnTo>
                  <a:pt x="390" y="122"/>
                </a:lnTo>
                <a:lnTo>
                  <a:pt x="342" y="147"/>
                </a:lnTo>
                <a:lnTo>
                  <a:pt x="317" y="220"/>
                </a:lnTo>
                <a:lnTo>
                  <a:pt x="293" y="293"/>
                </a:lnTo>
                <a:lnTo>
                  <a:pt x="244" y="1169"/>
                </a:lnTo>
                <a:lnTo>
                  <a:pt x="220" y="2069"/>
                </a:lnTo>
                <a:lnTo>
                  <a:pt x="196" y="3821"/>
                </a:lnTo>
                <a:lnTo>
                  <a:pt x="171" y="4794"/>
                </a:lnTo>
                <a:lnTo>
                  <a:pt x="123" y="5768"/>
                </a:lnTo>
                <a:lnTo>
                  <a:pt x="25" y="7690"/>
                </a:lnTo>
                <a:lnTo>
                  <a:pt x="1" y="8614"/>
                </a:lnTo>
                <a:lnTo>
                  <a:pt x="1" y="9539"/>
                </a:lnTo>
                <a:lnTo>
                  <a:pt x="25" y="11364"/>
                </a:lnTo>
                <a:lnTo>
                  <a:pt x="1" y="11997"/>
                </a:lnTo>
                <a:lnTo>
                  <a:pt x="1" y="12362"/>
                </a:lnTo>
                <a:lnTo>
                  <a:pt x="25" y="12702"/>
                </a:lnTo>
                <a:lnTo>
                  <a:pt x="50" y="13067"/>
                </a:lnTo>
                <a:lnTo>
                  <a:pt x="123" y="13408"/>
                </a:lnTo>
                <a:lnTo>
                  <a:pt x="244" y="13700"/>
                </a:lnTo>
                <a:lnTo>
                  <a:pt x="317" y="13846"/>
                </a:lnTo>
                <a:lnTo>
                  <a:pt x="390" y="13968"/>
                </a:lnTo>
                <a:lnTo>
                  <a:pt x="463" y="14065"/>
                </a:lnTo>
                <a:lnTo>
                  <a:pt x="561" y="14089"/>
                </a:lnTo>
                <a:lnTo>
                  <a:pt x="634" y="14089"/>
                </a:lnTo>
                <a:lnTo>
                  <a:pt x="731" y="14065"/>
                </a:lnTo>
                <a:lnTo>
                  <a:pt x="901" y="14138"/>
                </a:lnTo>
                <a:lnTo>
                  <a:pt x="1072" y="14162"/>
                </a:lnTo>
                <a:lnTo>
                  <a:pt x="1412" y="14211"/>
                </a:lnTo>
                <a:lnTo>
                  <a:pt x="2093" y="14260"/>
                </a:lnTo>
                <a:lnTo>
                  <a:pt x="2726" y="14308"/>
                </a:lnTo>
                <a:lnTo>
                  <a:pt x="3334" y="14308"/>
                </a:lnTo>
                <a:lnTo>
                  <a:pt x="3943" y="14284"/>
                </a:lnTo>
                <a:lnTo>
                  <a:pt x="4551" y="14260"/>
                </a:lnTo>
                <a:lnTo>
                  <a:pt x="7958" y="14089"/>
                </a:lnTo>
                <a:lnTo>
                  <a:pt x="7958" y="14089"/>
                </a:lnTo>
                <a:lnTo>
                  <a:pt x="7909" y="14211"/>
                </a:lnTo>
                <a:lnTo>
                  <a:pt x="7885" y="14357"/>
                </a:lnTo>
                <a:lnTo>
                  <a:pt x="7860" y="14673"/>
                </a:lnTo>
                <a:lnTo>
                  <a:pt x="7860" y="15233"/>
                </a:lnTo>
                <a:lnTo>
                  <a:pt x="7860" y="15768"/>
                </a:lnTo>
                <a:lnTo>
                  <a:pt x="7836" y="16303"/>
                </a:lnTo>
                <a:lnTo>
                  <a:pt x="7812" y="16547"/>
                </a:lnTo>
                <a:lnTo>
                  <a:pt x="7812" y="16668"/>
                </a:lnTo>
                <a:lnTo>
                  <a:pt x="7812" y="16790"/>
                </a:lnTo>
                <a:lnTo>
                  <a:pt x="7666" y="16741"/>
                </a:lnTo>
                <a:lnTo>
                  <a:pt x="7471" y="16693"/>
                </a:lnTo>
                <a:lnTo>
                  <a:pt x="7276" y="16693"/>
                </a:lnTo>
                <a:lnTo>
                  <a:pt x="7057" y="16668"/>
                </a:lnTo>
                <a:lnTo>
                  <a:pt x="6644" y="16693"/>
                </a:lnTo>
                <a:lnTo>
                  <a:pt x="6303" y="16741"/>
                </a:lnTo>
                <a:lnTo>
                  <a:pt x="6060" y="16790"/>
                </a:lnTo>
                <a:lnTo>
                  <a:pt x="5841" y="16863"/>
                </a:lnTo>
                <a:lnTo>
                  <a:pt x="5646" y="16936"/>
                </a:lnTo>
                <a:lnTo>
                  <a:pt x="5451" y="17058"/>
                </a:lnTo>
                <a:lnTo>
                  <a:pt x="5281" y="17204"/>
                </a:lnTo>
                <a:lnTo>
                  <a:pt x="5135" y="17374"/>
                </a:lnTo>
                <a:lnTo>
                  <a:pt x="5038" y="17569"/>
                </a:lnTo>
                <a:lnTo>
                  <a:pt x="4940" y="17812"/>
                </a:lnTo>
                <a:lnTo>
                  <a:pt x="4940" y="17885"/>
                </a:lnTo>
                <a:lnTo>
                  <a:pt x="4940" y="17958"/>
                </a:lnTo>
                <a:lnTo>
                  <a:pt x="4989" y="18031"/>
                </a:lnTo>
                <a:lnTo>
                  <a:pt x="5038" y="18055"/>
                </a:lnTo>
                <a:lnTo>
                  <a:pt x="5111" y="18080"/>
                </a:lnTo>
                <a:lnTo>
                  <a:pt x="5184" y="18080"/>
                </a:lnTo>
                <a:lnTo>
                  <a:pt x="5257" y="18055"/>
                </a:lnTo>
                <a:lnTo>
                  <a:pt x="5330" y="18007"/>
                </a:lnTo>
                <a:lnTo>
                  <a:pt x="5451" y="18080"/>
                </a:lnTo>
                <a:lnTo>
                  <a:pt x="5597" y="18128"/>
                </a:lnTo>
                <a:lnTo>
                  <a:pt x="5743" y="18177"/>
                </a:lnTo>
                <a:lnTo>
                  <a:pt x="5914" y="18201"/>
                </a:lnTo>
                <a:lnTo>
                  <a:pt x="6254" y="18226"/>
                </a:lnTo>
                <a:lnTo>
                  <a:pt x="6498" y="18226"/>
                </a:lnTo>
                <a:lnTo>
                  <a:pt x="7082" y="18250"/>
                </a:lnTo>
                <a:lnTo>
                  <a:pt x="7641" y="18250"/>
                </a:lnTo>
                <a:lnTo>
                  <a:pt x="8785" y="18226"/>
                </a:lnTo>
                <a:lnTo>
                  <a:pt x="10147" y="18201"/>
                </a:lnTo>
                <a:lnTo>
                  <a:pt x="11486" y="18128"/>
                </a:lnTo>
                <a:lnTo>
                  <a:pt x="12994" y="18080"/>
                </a:lnTo>
                <a:lnTo>
                  <a:pt x="13238" y="18080"/>
                </a:lnTo>
                <a:lnTo>
                  <a:pt x="13505" y="18104"/>
                </a:lnTo>
                <a:lnTo>
                  <a:pt x="13773" y="18080"/>
                </a:lnTo>
                <a:lnTo>
                  <a:pt x="13919" y="18080"/>
                </a:lnTo>
                <a:lnTo>
                  <a:pt x="14016" y="18031"/>
                </a:lnTo>
                <a:lnTo>
                  <a:pt x="14089" y="18080"/>
                </a:lnTo>
                <a:lnTo>
                  <a:pt x="14235" y="18080"/>
                </a:lnTo>
                <a:lnTo>
                  <a:pt x="14284" y="18055"/>
                </a:lnTo>
                <a:lnTo>
                  <a:pt x="14333" y="18007"/>
                </a:lnTo>
                <a:lnTo>
                  <a:pt x="14381" y="17958"/>
                </a:lnTo>
                <a:lnTo>
                  <a:pt x="14406" y="17885"/>
                </a:lnTo>
                <a:lnTo>
                  <a:pt x="14381" y="17812"/>
                </a:lnTo>
                <a:lnTo>
                  <a:pt x="14308" y="17569"/>
                </a:lnTo>
                <a:lnTo>
                  <a:pt x="14211" y="17374"/>
                </a:lnTo>
                <a:lnTo>
                  <a:pt x="14065" y="17179"/>
                </a:lnTo>
                <a:lnTo>
                  <a:pt x="13895" y="17033"/>
                </a:lnTo>
                <a:lnTo>
                  <a:pt x="13700" y="16912"/>
                </a:lnTo>
                <a:lnTo>
                  <a:pt x="13505" y="16814"/>
                </a:lnTo>
                <a:lnTo>
                  <a:pt x="13262" y="16741"/>
                </a:lnTo>
                <a:lnTo>
                  <a:pt x="13043" y="16693"/>
                </a:lnTo>
                <a:lnTo>
                  <a:pt x="12581" y="16693"/>
                </a:lnTo>
                <a:lnTo>
                  <a:pt x="12118" y="16766"/>
                </a:lnTo>
                <a:lnTo>
                  <a:pt x="11802" y="16790"/>
                </a:lnTo>
                <a:lnTo>
                  <a:pt x="11486" y="16814"/>
                </a:lnTo>
                <a:lnTo>
                  <a:pt x="11461" y="16620"/>
                </a:lnTo>
                <a:lnTo>
                  <a:pt x="11510" y="16571"/>
                </a:lnTo>
                <a:lnTo>
                  <a:pt x="11534" y="16498"/>
                </a:lnTo>
                <a:lnTo>
                  <a:pt x="11534" y="16449"/>
                </a:lnTo>
                <a:lnTo>
                  <a:pt x="11486" y="16425"/>
                </a:lnTo>
                <a:lnTo>
                  <a:pt x="11437" y="16401"/>
                </a:lnTo>
                <a:lnTo>
                  <a:pt x="11437" y="15939"/>
                </a:lnTo>
                <a:lnTo>
                  <a:pt x="11461" y="15501"/>
                </a:lnTo>
                <a:lnTo>
                  <a:pt x="11534" y="14746"/>
                </a:lnTo>
                <a:lnTo>
                  <a:pt x="11534" y="14381"/>
                </a:lnTo>
                <a:lnTo>
                  <a:pt x="11510" y="14187"/>
                </a:lnTo>
                <a:lnTo>
                  <a:pt x="11461" y="14016"/>
                </a:lnTo>
                <a:lnTo>
                  <a:pt x="14576" y="14016"/>
                </a:lnTo>
                <a:lnTo>
                  <a:pt x="15136" y="14041"/>
                </a:lnTo>
                <a:lnTo>
                  <a:pt x="15720" y="14089"/>
                </a:lnTo>
                <a:lnTo>
                  <a:pt x="16839" y="14211"/>
                </a:lnTo>
                <a:lnTo>
                  <a:pt x="17423" y="14260"/>
                </a:lnTo>
                <a:lnTo>
                  <a:pt x="17982" y="14260"/>
                </a:lnTo>
                <a:lnTo>
                  <a:pt x="18542" y="14235"/>
                </a:lnTo>
                <a:lnTo>
                  <a:pt x="18834" y="14211"/>
                </a:lnTo>
                <a:lnTo>
                  <a:pt x="19102" y="14138"/>
                </a:lnTo>
                <a:lnTo>
                  <a:pt x="19199" y="14114"/>
                </a:lnTo>
                <a:lnTo>
                  <a:pt x="19272" y="14041"/>
                </a:lnTo>
                <a:lnTo>
                  <a:pt x="19296" y="13968"/>
                </a:lnTo>
                <a:lnTo>
                  <a:pt x="19272" y="13870"/>
                </a:lnTo>
                <a:lnTo>
                  <a:pt x="19272" y="13773"/>
                </a:lnTo>
                <a:lnTo>
                  <a:pt x="19150" y="13043"/>
                </a:lnTo>
                <a:lnTo>
                  <a:pt x="19248" y="12921"/>
                </a:lnTo>
                <a:lnTo>
                  <a:pt x="19248" y="12873"/>
                </a:lnTo>
                <a:lnTo>
                  <a:pt x="19248" y="12824"/>
                </a:lnTo>
                <a:lnTo>
                  <a:pt x="19223" y="12800"/>
                </a:lnTo>
                <a:lnTo>
                  <a:pt x="19102" y="12800"/>
                </a:lnTo>
                <a:lnTo>
                  <a:pt x="19053" y="12337"/>
                </a:lnTo>
                <a:lnTo>
                  <a:pt x="19029" y="11875"/>
                </a:lnTo>
                <a:lnTo>
                  <a:pt x="18980" y="10926"/>
                </a:lnTo>
                <a:lnTo>
                  <a:pt x="18980" y="10001"/>
                </a:lnTo>
                <a:lnTo>
                  <a:pt x="19004" y="9052"/>
                </a:lnTo>
                <a:lnTo>
                  <a:pt x="19004" y="8955"/>
                </a:lnTo>
                <a:lnTo>
                  <a:pt x="19077" y="7203"/>
                </a:lnTo>
                <a:lnTo>
                  <a:pt x="19150" y="5549"/>
                </a:lnTo>
                <a:lnTo>
                  <a:pt x="19175" y="3894"/>
                </a:lnTo>
                <a:lnTo>
                  <a:pt x="19223" y="2385"/>
                </a:lnTo>
                <a:lnTo>
                  <a:pt x="19248" y="1607"/>
                </a:lnTo>
                <a:lnTo>
                  <a:pt x="19223" y="1242"/>
                </a:lnTo>
                <a:lnTo>
                  <a:pt x="19199" y="852"/>
                </a:lnTo>
                <a:lnTo>
                  <a:pt x="19248" y="804"/>
                </a:lnTo>
                <a:lnTo>
                  <a:pt x="19272" y="755"/>
                </a:lnTo>
                <a:lnTo>
                  <a:pt x="19296" y="682"/>
                </a:lnTo>
                <a:lnTo>
                  <a:pt x="19296" y="609"/>
                </a:lnTo>
                <a:lnTo>
                  <a:pt x="19272" y="560"/>
                </a:lnTo>
                <a:lnTo>
                  <a:pt x="19223" y="512"/>
                </a:lnTo>
                <a:lnTo>
                  <a:pt x="19175" y="463"/>
                </a:lnTo>
                <a:lnTo>
                  <a:pt x="19102" y="439"/>
                </a:lnTo>
                <a:lnTo>
                  <a:pt x="18493" y="317"/>
                </a:lnTo>
                <a:lnTo>
                  <a:pt x="17885" y="268"/>
                </a:lnTo>
                <a:lnTo>
                  <a:pt x="17277" y="244"/>
                </a:lnTo>
                <a:lnTo>
                  <a:pt x="16644" y="244"/>
                </a:lnTo>
                <a:lnTo>
                  <a:pt x="15403" y="293"/>
                </a:lnTo>
                <a:lnTo>
                  <a:pt x="14187" y="293"/>
                </a:lnTo>
                <a:lnTo>
                  <a:pt x="12629" y="220"/>
                </a:lnTo>
                <a:lnTo>
                  <a:pt x="11072" y="122"/>
                </a:lnTo>
                <a:lnTo>
                  <a:pt x="9515" y="49"/>
                </a:lnTo>
                <a:lnTo>
                  <a:pt x="7958" y="1"/>
                </a:lnTo>
                <a:close/>
              </a:path>
            </a:pathLst>
          </a:custGeom>
          <a:blipFill>
            <a:blip r:embed="rId4"/>
            <a:tile tx="0" ty="0" sx="100000" sy="100000" flip="none" algn="tl"/>
          </a:blipFill>
          <a:ln>
            <a:solidFill>
              <a:srgbClr val="1F4E79"/>
            </a:solidFill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blipFill>
                <a:blip r:embed="rId4"/>
                <a:tile tx="0" ty="0" sx="100000" sy="100000" flip="none" algn="tl"/>
              </a:blipFill>
              <a:latin typeface="+mn-lt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7FC71D0F-F125-8A49-B8CF-46C9F6F0273F}"/>
              </a:ext>
            </a:extLst>
          </p:cNvPr>
          <p:cNvSpPr txBox="1">
            <a:spLocks/>
          </p:cNvSpPr>
          <p:nvPr/>
        </p:nvSpPr>
        <p:spPr>
          <a:xfrm>
            <a:off x="382080" y="2614612"/>
            <a:ext cx="4605718" cy="385848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9329" indent="0">
              <a:buClr>
                <a:srgbClr val="FFFFFF"/>
              </a:buClr>
              <a:buFont typeface="Sniglet"/>
              <a:buNone/>
              <a:defRPr/>
            </a:pPr>
            <a:r>
              <a:rPr lang="en-GB" sz="29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  <a:sym typeface="Sniglet"/>
              </a:rPr>
              <a:t>Online Conversation and Discussion </a:t>
            </a:r>
          </a:p>
          <a:p>
            <a:pPr marL="169329" indent="0">
              <a:buClr>
                <a:srgbClr val="FFFFFF"/>
              </a:buClr>
              <a:buFont typeface="Sniglet"/>
              <a:buNone/>
              <a:defRPr/>
            </a:pPr>
            <a:endParaRPr lang="en-GB" sz="1800" b="1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  <a:sym typeface="Sniglet"/>
            </a:endParaRPr>
          </a:p>
          <a:p>
            <a:pPr marL="169329" indent="0">
              <a:buClr>
                <a:srgbClr val="FFFFFF"/>
              </a:buClr>
              <a:buFont typeface="Sniglet"/>
              <a:buNone/>
              <a:defRPr/>
            </a:pPr>
            <a:r>
              <a:rPr lang="en-GB" sz="22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  <a:sym typeface="Sniglet"/>
              </a:rPr>
              <a:t>Conversation and discussions online, both formal and informal.</a:t>
            </a:r>
          </a:p>
          <a:p>
            <a:pPr marL="169329" indent="0">
              <a:buClr>
                <a:srgbClr val="FFFFFF"/>
              </a:buClr>
              <a:buFont typeface="Sniglet"/>
              <a:buNone/>
              <a:defRPr/>
            </a:pPr>
            <a:endParaRPr lang="es-ES" sz="2400" dirty="0">
              <a:blipFill>
                <a:blip r:embed="rId4"/>
                <a:tile tx="0" ty="0" sx="100000" sy="100000" flip="none" algn="tl"/>
              </a:blipFill>
              <a:latin typeface="Segoe Print" panose="02000800000000000000" pitchFamily="2" charset="0"/>
              <a:ea typeface="Sniglet"/>
              <a:cs typeface="Sniglet"/>
              <a:sym typeface="Sniglet"/>
            </a:endParaRPr>
          </a:p>
          <a:p>
            <a:pPr marL="169329" indent="0">
              <a:buClr>
                <a:srgbClr val="FFFFFF"/>
              </a:buClr>
              <a:buFont typeface="Sniglet"/>
              <a:buNone/>
              <a:defRPr/>
            </a:pPr>
            <a:endParaRPr lang="es-ES" sz="1900" b="1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  <a:sym typeface="Sniglet"/>
            </a:endParaRPr>
          </a:p>
        </p:txBody>
      </p:sp>
      <p:sp>
        <p:nvSpPr>
          <p:cNvPr id="9" name="Marcador de texto 3">
            <a:extLst>
              <a:ext uri="{FF2B5EF4-FFF2-40B4-BE49-F238E27FC236}">
                <a16:creationId xmlns:a16="http://schemas.microsoft.com/office/drawing/2014/main" id="{9512A04A-4A99-E246-A9AC-B402801DDA62}"/>
              </a:ext>
            </a:extLst>
          </p:cNvPr>
          <p:cNvSpPr txBox="1">
            <a:spLocks/>
          </p:cNvSpPr>
          <p:nvPr/>
        </p:nvSpPr>
        <p:spPr>
          <a:xfrm>
            <a:off x="5860768" y="2614612"/>
            <a:ext cx="6331232" cy="49917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9329" indent="0">
              <a:buClr>
                <a:srgbClr val="FFFFFF"/>
              </a:buClr>
              <a:buFont typeface="Sniglet"/>
              <a:buNone/>
              <a:defRPr/>
            </a:pPr>
            <a:r>
              <a:rPr lang="en-GB" sz="29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  <a:sym typeface="Sniglet"/>
              </a:rPr>
              <a:t>Goal-oriented Transactions and Collaboration</a:t>
            </a:r>
          </a:p>
          <a:p>
            <a:pPr marL="169329" indent="0">
              <a:buClr>
                <a:srgbClr val="FFFFFF"/>
              </a:buClr>
              <a:buFont typeface="Sniglet"/>
              <a:buNone/>
              <a:defRPr/>
            </a:pPr>
            <a:endParaRPr lang="en-GB" sz="2400" dirty="0">
              <a:blipFill>
                <a:blip r:embed="rId4"/>
                <a:tile tx="0" ty="0" sx="100000" sy="100000" flip="none" algn="tl"/>
              </a:blipFill>
              <a:latin typeface="Segoe Print" panose="02000800000000000000" pitchFamily="2" charset="0"/>
              <a:ea typeface="Sniglet"/>
              <a:cs typeface="Sniglet"/>
              <a:sym typeface="Sniglet"/>
            </a:endParaRPr>
          </a:p>
          <a:p>
            <a:pPr marL="169329" indent="0">
              <a:buClr>
                <a:srgbClr val="FFFFFF"/>
              </a:buClr>
              <a:buFont typeface="Sniglet"/>
              <a:buNone/>
              <a:defRPr/>
            </a:pPr>
            <a:r>
              <a:rPr lang="en-GB" sz="22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  <a:sym typeface="Sniglet"/>
              </a:rPr>
              <a:t>Communication focused on interaction and transactions with the objective of achieving a specific goal</a:t>
            </a:r>
            <a:r>
              <a:rPr lang="es-ES" sz="22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  <a:sym typeface="Sniglet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976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052"/>
    </mc:Choice>
    <mc:Fallback xmlns="">
      <p:transition spd="slow" advTm="71052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8|1.4|1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Widescreen</PresentationFormat>
  <Paragraphs>31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Segoe Print</vt:lpstr>
      <vt:lpstr>Sniglet</vt:lpstr>
      <vt:lpstr>Walter Turncoat</vt:lpstr>
      <vt:lpstr>Office Theme</vt:lpstr>
      <vt:lpstr>Online interaction in the Companion Volume to the Common European Framework of Reference for Languages: Online interaction at a glance</vt:lpstr>
      <vt:lpstr>Online interaction</vt:lpstr>
      <vt:lpstr>  How is online interaction addressed in the Companion Volume to the CEFR?</vt:lpstr>
      <vt:lpstr>Online communication</vt:lpstr>
      <vt:lpstr>There are two scales for online interaction in the Companion Volume: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Marie-Therese Baehr</cp:lastModifiedBy>
  <cp:revision>64</cp:revision>
  <dcterms:created xsi:type="dcterms:W3CDTF">2020-01-08T10:10:35Z</dcterms:created>
  <dcterms:modified xsi:type="dcterms:W3CDTF">2024-06-27T10:44:55Z</dcterms:modified>
</cp:coreProperties>
</file>